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531" r:id="rId3"/>
    <p:sldId id="462" r:id="rId4"/>
    <p:sldId id="460" r:id="rId5"/>
    <p:sldId id="464" r:id="rId6"/>
    <p:sldId id="465" r:id="rId7"/>
    <p:sldId id="532" r:id="rId8"/>
    <p:sldId id="466" r:id="rId9"/>
    <p:sldId id="467" r:id="rId10"/>
    <p:sldId id="468" r:id="rId11"/>
    <p:sldId id="469" r:id="rId12"/>
    <p:sldId id="470" r:id="rId13"/>
    <p:sldId id="524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82" r:id="rId22"/>
    <p:sldId id="483" r:id="rId23"/>
    <p:sldId id="484" r:id="rId24"/>
    <p:sldId id="485" r:id="rId25"/>
    <p:sldId id="486" r:id="rId26"/>
    <p:sldId id="487" r:id="rId27"/>
    <p:sldId id="488" r:id="rId28"/>
    <p:sldId id="517" r:id="rId29"/>
    <p:sldId id="489" r:id="rId30"/>
    <p:sldId id="518" r:id="rId31"/>
    <p:sldId id="490" r:id="rId32"/>
    <p:sldId id="533" r:id="rId33"/>
    <p:sldId id="499" r:id="rId34"/>
    <p:sldId id="525" r:id="rId35"/>
    <p:sldId id="500" r:id="rId36"/>
    <p:sldId id="501" r:id="rId37"/>
    <p:sldId id="502" r:id="rId38"/>
    <p:sldId id="503" r:id="rId39"/>
    <p:sldId id="504" r:id="rId40"/>
    <p:sldId id="505" r:id="rId41"/>
    <p:sldId id="526" r:id="rId42"/>
    <p:sldId id="506" r:id="rId43"/>
    <p:sldId id="507" r:id="rId44"/>
    <p:sldId id="508" r:id="rId45"/>
    <p:sldId id="509" r:id="rId46"/>
    <p:sldId id="510" r:id="rId47"/>
    <p:sldId id="520" r:id="rId48"/>
    <p:sldId id="519" r:id="rId49"/>
    <p:sldId id="511" r:id="rId50"/>
    <p:sldId id="527" r:id="rId51"/>
    <p:sldId id="534" r:id="rId52"/>
    <p:sldId id="521" r:id="rId53"/>
    <p:sldId id="512" r:id="rId54"/>
    <p:sldId id="522" r:id="rId55"/>
    <p:sldId id="523" r:id="rId56"/>
    <p:sldId id="513" r:id="rId57"/>
    <p:sldId id="528" r:id="rId58"/>
    <p:sldId id="514" r:id="rId59"/>
    <p:sldId id="515" r:id="rId60"/>
    <p:sldId id="516" r:id="rId61"/>
    <p:sldId id="530" r:id="rId62"/>
  </p:sldIdLst>
  <p:sldSz cx="9144000" cy="6858000" type="screen4x3"/>
  <p:notesSz cx="6896100" cy="10033000"/>
  <p:custDataLst>
    <p:tags r:id="rId6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>
      <p:cViewPr varScale="1">
        <p:scale>
          <a:sx n="90" d="100"/>
          <a:sy n="90" d="100"/>
        </p:scale>
        <p:origin x="84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C43C1F7B-B656-4688-BE95-A44E9060F31C}" type="datetimeFigureOut">
              <a:rPr lang="en-US" smtClean="0"/>
              <a:pPr/>
              <a:t>4/30/2024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820334AF-E2AC-4DFD-ABEC-40D3805BD0E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18:59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933 887 3311 0 0,'42'-104'352'0'0,"-27"59"-234"0"0,19-62 460 0 0,-1-72 590 0 0,-25 115-734 0 0,5-46 332 0 0,-11 83-559 0 0,-1 9 203 0 0,0-1 1 0 0,-1 0-1 0 0,-4-34 0 0 0,2 40-73 0 0,-1 0 0 0 0,-1-1 0 0 0,-8-21 0 0 0,10 31-220 0 0,0 0-1 0 0,0 0 1 0 0,0 1 0 0 0,0-1-1 0 0,-1 1 1 0 0,1-1-1 0 0,-1 1 1 0 0,0 0-1 0 0,0 0 1 0 0,0 0-1 0 0,-1 1 1 0 0,1-1-1 0 0,-1 1 1 0 0,1-1 0 0 0,-1 1-1 0 0,-6-2 1 0 0,0 1 146 0 0,-1 0 1 0 0,0 1 0 0 0,0 0-1 0 0,-1 1 1 0 0,1 0 0 0 0,0 1 0 0 0,0 0-1 0 0,-1 1 1 0 0,1 0 0 0 0,0 1-1 0 0,-18 5 1 0 0,-1 2 158 0 0,0 1 0 0 0,-54 28 0 0 0,50-21-319 0 0,2 3 0 0 0,0 0-1 0 0,1 2 1 0 0,1 1 0 0 0,1 2-1 0 0,2 1 1 0 0,-31 36 0 0 0,42-42-77 0 0,-20 35 1 0 0,8-10-14 0 0,-120 162 523 0 0,124-172-413 0 0,1 0 0 0 0,2 1 1 0 0,1 2-1 0 0,2 0 0 0 0,-13 41 0 0 0,22-53-85 0 0,-6 14 52 0 0,2 0 1 0 0,-9 53-1 0 0,18-71 95 0 0,1 0 0 0 0,1 0 0 0 0,1 0 0 0 0,2 0 0 0 0,3 34 0 0 0,-3-48-133 0 0,1-1-1 0 0,0 1 0 0 0,0-1 1 0 0,0 1-1 0 0,1-1 1 0 0,0 0-1 0 0,1 0 1 0 0,-1 0-1 0 0,1-1 0 0 0,1 1 1 0 0,-1-1-1 0 0,1 0 1 0 0,0 0-1 0 0,0 0 1 0 0,1-1-1 0 0,0 0 1 0 0,0 0-1 0 0,0 0 0 0 0,9 4 1 0 0,-6-5-14 0 0,0 0 0 0 0,0-1 0 0 0,0 0 1 0 0,0 0-1 0 0,1-1 0 0 0,-1 0 0 0 0,1-1 1 0 0,0 0-1 0 0,-1 0 0 0 0,13-2 0 0 0,4-1 219 0 0,-1-1 1 0 0,43-10-1 0 0,-49 6-1 0 0,-1 0-1 0 0,0-1 1 0 0,0-1 0 0 0,-1 0 0 0 0,27-20-1 0 0,-36 24-195 0 0,8-6 88 0 0,-2-1-1 0 0,1 0 0 0 0,-1-1 0 0 0,13-16 0 0 0,45-63 264 0 0,-55 69-347 0 0,105-173 472 0 0,-66 100-480 0 0,-49 84-54 0 0,8-11 49 0 0,-1-1 0 0 0,-1 0 1 0 0,14-41-1 0 0,-19 42 17 0 0,-5 18-59 0 0,-1 0 1 0 0,0-1-1 0 0,0 1 1 0 0,-1-1 0 0 0,0 0-1 0 0,0 1 1 0 0,0-1 0 0 0,-1 0-1 0 0,0-6 1 0 0,2-3 20 0 0,-2 14-29 0 0,1-1 1 0 0,-1 1 0 0 0,0 0-1 0 0,0 0 1 0 0,0-1 0 0 0,0 1-1 0 0,0 0 1 0 0,0 0 0 0 0,0-1-1 0 0,0 1 1 0 0,0 0 0 0 0,-1 0-1 0 0,1-2 1 0 0,-7-10-2 0 0,4 11 0 0 0,1 1 0 0 0,-6-4 11 0 0,5 4-2 0 0,0 1 1 0 0,0-1-1 0 0,0 1 1 0 0,0-1-1 0 0,0 1 1 0 0,-5 0-1 0 0,-10 3 92 0 0,13 1-85 0 0,2-2 1 0 0,-23 12-440 0 0,15-7 778 0 0,0-1-1 0 0,-21 16 0 0 0,29-19-770 0 0,0 0 0 0 0,0 0 0 0 0,0 1 0 0 0,-5 6 0 0 0,7-7-369 0 0,-1 0 0 0 0,1 0 0 0 0,-1 0 0 0 0,1 0 1 0 0,0 1-1 0 0,0-1 0 0 0,0 5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4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94 660 2303 0 0,'6'-6'34'0'0,"-1"0"-1"0"0,1 0 0 0 0,-1-1 0 0 0,0 1 1 0 0,-1-1-1 0 0,5-10 0 0 0,20-47 334 0 0,-21 45-95 0 0,67-183 1741 0 0,-63 160-1021 0 0,-1 0 0 0 0,10-83-1 0 0,-20 119-867 0 0,1-43 988 0 0,-2 44-937 0 0,0 1 1 0 0,0-1 0 0 0,-1 0 0 0 0,0 1-1 0 0,0-1 1 0 0,0 0 0 0 0,-4-7 0 0 0,5 11-151 0 0,0 1 1 0 0,0-1 0 0 0,-1 0-1 0 0,1 1 1 0 0,0-1-1 0 0,-1 1 1 0 0,1-1 0 0 0,-1 0-1 0 0,1 1 1 0 0,-1-1 0 0 0,1 1-1 0 0,-1 0 1 0 0,1-1-1 0 0,-1 1 1 0 0,1-1 0 0 0,-1 1-1 0 0,0 0 1 0 0,1-1 0 0 0,-1 1-1 0 0,1 0 1 0 0,-1 0-1 0 0,0-1 1 0 0,1 1 0 0 0,-1 0-1 0 0,-1 0 1 0 0,1 0-19 0 0,-1 0 0 0 0,1 1 0 0 0,0-1 0 0 0,0 1 0 0 0,0-1 0 0 0,-1 1 0 0 0,1-1 0 0 0,0 1 0 0 0,0-1 0 0 0,0 1 0 0 0,0 0 0 0 0,-2 1 0 0 0,-2 3 56 0 0,0 0 0 0 0,1 1 0 0 0,-8 9 0 0 0,-1 6 390 0 0,1 0 0 0 0,-17 42-1 0 0,-12 51 48 0 0,38-104-421 0 0,-69 289 448 0 0,47-175 84 0 0,-3 38 1502 0 0,26-139-1738 0 0,0-1 1 0 0,2 0-1 0 0,1 1 0 0 0,0-1 1 0 0,7 30-1 0 0,-7-49-377 0 0,-1-1 0 0 0,1 1 0 0 0,-1 0 1 0 0,1 0-1 0 0,0-1 0 0 0,0 1 0 0 0,1-1 0 0 0,-1 1 1 0 0,0-1-1 0 0,1 0 0 0 0,0 1 0 0 0,-1-1 0 0 0,1 0 1 0 0,0 0-1 0 0,0 0 0 0 0,0 0 0 0 0,0 0 0 0 0,1-1 1 0 0,-1 1-1 0 0,0-1 0 0 0,1 1 0 0 0,-1-1 1 0 0,1 0-1 0 0,0 0 0 0 0,-1 0 0 0 0,1 0 0 0 0,0-1 1 0 0,-1 1-1 0 0,1-1 0 0 0,0 1 0 0 0,0-1 0 0 0,-1 0 1 0 0,1 0-1 0 0,0 0 0 0 0,0 0 0 0 0,0-1 0 0 0,-1 1 1 0 0,1-1-1 0 0,0 0 0 0 0,-1 0 0 0 0,1 0 0 0 0,4-2 1 0 0,17-9-1409 0 0,-8 3-3031 0 0,-3 0-1294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8:56.7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2359 0 0,'1'3'174'0'0,"4"10"70"0"0,1 0 0 0 0,1 0 1 0 0,11 16-1 0 0,-9-15 63 0 0,-1 0 0 0 0,7 16 0 0 0,-14-28-203 0 0,1 1-6 0 0,13 18-1313 0 0,-14-19-252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8:57.5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 3247 0 0,'0'0'650'0'0,"2"-1"-314"0"0,-1 0-253 0 0,0 1-1 0 0,0-1 1 0 0,0 0 0 0 0,1 1 0 0 0,-1 0 0 0 0,0-1 0 0 0,0 1 0 0 0,1 0-1 0 0,-1 0 1 0 0,0 0 0 0 0,1 0 0 0 0,-1 0 0 0 0,0 0 0 0 0,1 0-1 0 0,-1 0 1 0 0,0 0 0 0 0,0 1 0 0 0,1-1 0 0 0,-1 0 0 0 0,0 1 0 0 0,0-1-1 0 0,0 1 1 0 0,1-1 0 0 0,1 2 0 0 0,1 2 142 0 0,1 0 0 0 0,-1 0 1 0 0,1 0-1 0 0,-1 0 0 0 0,4 7 0 0 0,71 72 2799 0 0,-23-23-1305 0 0,-41-43-1627 0 0,-12-14-95 0 0,3 1 57 0 0,1 0-49 0 0,3 3 92 0 0,-4-3-3914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8:58.6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181 125 2039 0 0,'-1'2'208'0'0,"-20"69"1462"0"0,6-37-1208 0 0,2-9-159 0 0,-21 46 612 0 0,8-22-298 0 0,-16 32 400 0 0,13-41 931 0 0,35-51-790 0 0,5-10-583 0 0,9-24 0 0 0,-8 15-75 0 0,24-42 0 0 0,-9 19-76 0 0,18-28-264 0 0,-35 62-107 0 0,18-25-1 0 0,-16 27 16 0 0,17-33 1 0 0,-19 26 105 0 0,-8 22-68 0 0,-2 2-100 0 0,0-1 0 0 0,0 1 0 0 0,0 0 0 0 0,0-1-1 0 0,1 1 1 0 0,-1 0 0 0 0,0-1 0 0 0,0 1 0 0 0,0 0-1 0 0,0-1 1 0 0,0 1 0 0 0,0 0 0 0 0,0-1 0 0 0,0 1-1 0 0,0 0 1 0 0,-1-1 0 0 0,1 1 0 0 0,0 0 0 0 0,0-1-1 0 0,0 1 1 0 0,0 0 0 0 0,0-1 0 0 0,-1 0 1162 0 0,1 1-1160 0 0,-1 0 0 0 0,1 0 0 0 0,0 0 0 0 0,0 0 0 0 0,-1 0 0 0 0,1 0 0 0 0,0 0 0 0 0,0 0 0 0 0,-1 0 0 0 0,1 0-1 0 0,0 0 1 0 0,0 0 0 0 0,-1 0 0 0 0,1 0 0 0 0,0 0 0 0 0,0 0 0 0 0,0 0 0 0 0,-1 0 0 0 0,1-1 0 0 0,0 1 0 0 0,0 0 0 0 0,-1 0 0 0 0,1 0 0 0 0,0 0-1 0 0,0 0 1 0 0,0-1 0 0 0,-1 1 0 0 0,1 0 0 0 0,0 0 0 0 0,0 0 0 0 0,0-1 0 0 0,0 1 0 0 0,0 0 0 0 0,-1 0 0 0 0,1 0 0 0 0,0-1 0 0 0,0 1 0 0 0,0 0-1 0 0,0 0 1 0 0,0-1 0 0 0,0 1 0 0 0,0 0 0 0 0,0 0 0 0 0,0-1 0 0 0,0 1 0 0 0,0 0 0 0 0,0 0 0 0 0,0-1 0 0 0,0 1 0 0 0,0 0 0 0 0,0 0 0 0 0,0-1-1 0 0,0 1 1 0 0,1 0 0 0 0,-1 0 0 0 0,0-1 0 0 0,0 1 0 0 0,0 0 0 0 0,0-1 0 0 0,1 1 89 0 0,-1-1 1 0 0,0 1-1 0 0,0-1 0 0 0,0 1 1 0 0,0-1-1 0 0,1 0 0 0 0,-1 1 1 0 0,0-1-1 0 0,0 1 0 0 0,0-1 1 0 0,0 0-1 0 0,0 1 1 0 0,-1-1-1 0 0,1 0 0 0 0,0 0 1 0 0,2 4-44 0 0,1 0 0 0 0,0 0 0 0 0,-1 0 0 0 0,1-1 0 0 0,0 1 0 0 0,1-1 0 0 0,5 4 0 0 0,-1-1 67 0 0,60 42 978 0 0,-66-46-978 0 0,1 2-8 0 0,68 43 901 0 0,-69-45-902 0 0,0 0-31 0 0,18 12 328 0 0,-18-12-325 0 0,0 0-10 0 0,3 1-1631 0 0,-11-10-171 0 0,-16-11-1075 0 0,-54-28-6160 0 0,67 40 6536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8:58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1951 0 0,'0'0'599'0'0,"1"2"-147"0"0,3 7 725 0 0,0 0 0 0 0,10 18 0 0 0,7 12 177 0 0,-1 4-234 0 0,-10-21-392 0 0,0 0 0 0 0,-1 1 0 0 0,-1 0 0 0 0,9 47 0 0 0,-15-51-364 0 0,11 114 1303 0 0,-10 30-66 0 0,-2-123-1105 0 0,-2 37 856 0 0,4 4 16 0 0,-3-78-1319 0 0,1 0 0 0 0,-1 0 0 0 0,1 0 0 0 0,-1-1 0 0 0,1 1 0 0 0,0 0 0 0 0,1 2 0 0 0,2 4 54 0 0,-4-8 38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9:00.4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95 253 2815 0 0,'0'0'580'0'0,"5"-1"-240"0"0,36-5 339 0 0,-37 5-384 0 0,0 1-21 0 0,6 0-69 0 0,0 1 0 0 0,-1 0 0 0 0,1 0-1 0 0,0 1 1 0 0,-1 0 0 0 0,1 1-1 0 0,-1 0 1 0 0,0 1 0 0 0,0 0 0 0 0,0 0-1 0 0,0 0 1 0 0,13 11 0 0 0,-19-12-125 0 0,1 0 0 0 0,-1 0-1 0 0,0 0 1 0 0,0 1 0 0 0,0-1 0 0 0,-1 1 0 0 0,3 5 0 0 0,-2-4 35 0 0,-1-3 61 0 0,-2 2 0 0 0,2 14 9 0 0,-1-12-147 0 0,0 0 1 0 0,-1 0-1 0 0,1 0 0 0 0,-1 0 1 0 0,0 0-1 0 0,-1 1 0 0 0,0-1 1 0 0,0 0-1 0 0,-2 6 0 0 0,-6 11 172 0 0,-1 1 0 0 0,-1-2 1 0 0,-16 24-1 0 0,20-34-103 0 0,-2 0 0 0 0,1-1 0 0 0,-2-1 1 0 0,1 1-1 0 0,-1-1 0 0 0,-1-1 1 0 0,-13 10-1 0 0,5-6 132 0 0,11-7 35 0 0,0 0 0 0 0,0-1 0 0 0,0 0 1 0 0,0-1-1 0 0,-1 0 0 0 0,1 0 0 0 0,-1 0 0 0 0,-13 2 1 0 0,-24 7 1043 0 0,38-10-939 0 0,7-3-66 0 0,-5 3 2263 0 0,56-17-1232 0 0,-23 9-680 0 0,-1-2 0 0 0,1 0 0 0 0,33-16 0 0 0,-30 8-245 0 0,-21 11-314 0 0,-1-1 1 0 0,15-4-1 0 0,-10 4 10 0 0,0-1 0 0 0,0-1-1 0 0,18-12 1 0 0,-19 11-80 0 0,-10 7-24 0 0,1-1 0 0 0,0 0 0 0 0,-1 1 0 0 0,1-2 0 0 0,-1 1 0 0 0,0 0 0 0 0,0 0 0 0 0,2-3-1 0 0,2-4 39 0 0,-1-1-1 0 0,5-13 0 0 0,-2 13 46 0 0,-7 9-103 0 0,-1 0-1 0 0,1 0 0 0 0,0 1 1 0 0,-1-1-1 0 0,1 0 1 0 0,-1 0-1 0 0,1 0 0 0 0,0 1 1 0 0,-1-1-1 0 0,0 0 1 0 0,1 0-1 0 0,-1 0 0 0 0,0 0 1 0 0,1 0-1 0 0,-1 0 1 0 0,0 0-1 0 0,0-2 0 0 0,2-13-481 0 0,-2 12-262 0 0,1-1 0 0 0,-1 1 0 0 0,0-1 1 0 0,0 1-1 0 0,0-1 0 0 0,-2-5 0 0 0,-7-42-3511 0 0,7 33 2485 0 0,0-1 214 0 0,0 16 1245 0 0,1 1-1 0 0,0-1 1 0 0,0 0 0 0 0,1 1-1 0 0,-1-1 1 0 0,1 0-1 0 0,-1 0 1 0 0,2-4-1 0 0,-2 6 162 0 0,1-1 0 0 0,0 0 0 0 0,0 0 0 0 0,-1 1-1 0 0,0-1 1 0 0,1 0 0 0 0,-3-4 0 0 0,-3-16-769 0 0,4 9 557 0 0,1-6-114 0 0,1 7 604 0 0,0 13-115 0 0,0-1 0 0 0,0 0-1 0 0,0 0 1 0 0,0 1 0 0 0,0-1 0 0 0,0 0 0 0 0,0 1 0 0 0,0-1 0 0 0,0 0 0 0 0,0 0 0 0 0,1 1 0 0 0,-1-1 0 0 0,0 0 0 0 0,1 0-1 0 0,0-2 52 0 0,1 0 0 0 0,-1 0-1 0 0,1 0 1 0 0,-1 0 0 0 0,0-1-1 0 0,-1 1 1 0 0,1 0 0 0 0,0-6-1 0 0,-1 8 98 0 0,1-1 10 0 0,0-8-320 0 0,3-2 2716 0 0,-1 13-1186 0 0,3 11-700 0 0,32 101 1652 0 0,-26-76-1676 0 0,-8-26-284 0 0,0-1-1 0 0,-1 1 1 0 0,3 21-1 0 0,-1 3 1087 0 0,19 60 0 0 0,-24-93-1183 0 0,1 0-19 0 0,-1-1-252 0 0,0-1 21 0 0,1 0 1 0 0,-1 1-1 0 0,0-1 0 0 0,0 0 1 0 0,0 1-1 0 0,0-1 0 0 0,1 1 1 0 0,-1-1-1 0 0,0 0 0 0 0,0 1 1 0 0,0-1-1 0 0,0 1 0 0 0,0-1 1 0 0,0 0-1 0 0,0 1 0 0 0,0-1 1 0 0,0 1-1 0 0,0-1 0 0 0,-1 1 1 0 0,1-1-1 0 0,0 0 0 0 0,0 1 1 0 0,0-1-1 0 0,0 0 0 0 0,-1 1 1 0 0,1-1-1 0 0,-1 1 0 0 0,-1-3 2 0 0,-2-13 220 0 0,-4-25 0 0 0,3 15-205 0 0,-13-50 145 0 0,10 45-459 0 0,-9-60 1 0 0,15 55 198 0 0,5 11 27 0 0,-2 16 44 0 0,1 0-1 0 0,0 0 0 0 0,1 0 1 0 0,0 0-1 0 0,6-11 0 0 0,-6 12 11 0 0,1 1 1 0 0,-1 0-1 0 0,2 0 0 0 0,-1 1 0 0 0,0-1 0 0 0,1 1 1 0 0,0 0-1 0 0,1 0 0 0 0,-1 1 0 0 0,11-7 1 0 0,-6 5 41 0 0,1 0 0 0 0,-1 1 0 0 0,1 1 1 0 0,1-1-1 0 0,18-3 0 0 0,-19 6-28 0 0,0 0 0 0 0,1 0 0 0 0,-1 1 0 0 0,0 1 0 0 0,1 0-1 0 0,-1 1 1 0 0,1 0 0 0 0,-1 0 0 0 0,15 5 0 0 0,-14-2 43 0 0,7 7 70 0 0,-15-6-103 0 0,-2-2 5 0 0,0 0-4 0 0,-1-1-1 0 0,1 1 1 0 0,-1-1-1 0 0,0 1 1 0 0,0 0-1 0 0,0-1 1 0 0,0 1-1 0 0,0 0 1 0 0,0 0-1 0 0,-1 0 1 0 0,1 4-1 0 0,-2 32 90 0 0,-1-26-102 0 0,0-1 0 0 0,-1 1 0 0 0,0 0 0 0 0,-1-1 0 0 0,-9 19 0 0 0,2-7 177 0 0,-25 38 0 0 0,18-38 17 0 0,-28 31 0 0 0,-12 14 132 0 0,18-19-116 0 0,12-17-108 0 0,24-28-92 0 0,-1 0 1 0 0,0-1-1 0 0,-8 7 0 0 0,9-7-6 0 0,-1-1-1 0 0,1 1 0 0 0,0 0 0 0 0,-6 8 1 0 0,6-6 5 0 0,-14 15-21 0 0,17-20-239 0 0,10-17-12181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9:01.6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2815 0 0,'1'2'214'0'0,"6"13"39"0"0,0 0 1 0 0,-1 1-1 0 0,-1 0 1 0 0,-1 0-1 0 0,0 0 1 0 0,2 26-1 0 0,1 104 1994 0 0,-7-5 438 0 0,0-126-1563 0 0,5 30 1 0 0,-3-28 136 0 0,-2-17-1255 0 0,0-1 0 0 0,0 1 0 0 0,0 0-1 0 0,0 0 1 0 0,0 0 0 0 0,0 0 0 0 0,0 0-1 0 0,0 0 1 0 0,0 0 0 0 0,0-1 0 0 0,0 1-1 0 0,0 0 1 0 0,0 0 0 0 0,0 0 0 0 0,0 0-1 0 0,0 0 1 0 0,0 0 0 0 0,0 0 0 0 0,0 0-1 0 0,-1-1 1 0 0,1 1 0 0 0,0 0 0 0 0,0 0-1 0 0,0 0 1 0 0,0 0 0 0 0,0 0 0 0 0,0 0-1 0 0,0 0 1 0 0,0 0 0 0 0,0 0 0 0 0,0 0-1 0 0,-1 0 1 0 0,1 0 0 0 0,0 0 0 0 0,0 0 0 0 0,0 0-1 0 0,0 0 1 0 0,0 0 0 0 0,0 0 0 0 0,0-1-1 0 0,0 1 1 0 0,-1 0 0 0 0,1 0 0 0 0,0 1-1 0 0,0-1 1 0 0,-4-2 20 0 0,1-11 119 0 0,-3-119 173 0 0,5 72-377 0 0,4-4-45 0 0,1 9 57 0 0,-3 38 31 0 0,0 0 0 0 0,7-25 0 0 0,0-2-8 0 0,-8 42 26 0 0,0 1 0 0 0,1 0 0 0 0,-1-1 0 0 0,1 1 0 0 0,-1 0 0 0 0,1-1 0 0 0,0 1 0 0 0,-1 0 0 0 0,1 0 0 0 0,1-2 0 0 0,4-8 0 0 0,-6 4 15 0 0,1 7-3 0 0,0-1 0 0 0,0 1 0 0 0,0-1 0 0 0,0 1 1 0 0,-1-1-1 0 0,1 1 0 0 0,0 0 0 0 0,0-1 0 0 0,0 1 0 0 0,0 0 0 0 0,2 0 1 0 0,-3 0-6 0 0,15-3 140 0 0,-12 2-146 0 0,0 1 0 0 0,0 0 1 0 0,-1 0-1 0 0,1 0 0 0 0,0 1 1 0 0,0-1-1 0 0,-1 1 0 0 0,1-1 0 0 0,0 1 1 0 0,-1 0-1 0 0,6 2 0 0 0,-1 0 25 0 0,0 0 153 0 0,0 0-1 0 0,0 0 0 0 0,11 6 1 0 0,-16-8-1 0 0,-1 0-144 0 0,1-1-1 0 0,-1 0 1 0 0,0 1 0 0 0,0-1-1 0 0,1 1 1 0 0,-1 0 0 0 0,0-1-1 0 0,0 1 1 0 0,0 0-1 0 0,0 0 1 0 0,0 0 0 0 0,0 0-1 0 0,0 0 1 0 0,1 1-1 0 0,11 14 383 0 0,-11-12-365 0 0,0-1 0 0 0,0 1 0 0 0,0 0 0 0 0,-1 0 0 0 0,0 0 0 0 0,0 0 0 0 0,0 0 0 0 0,0 0-1 0 0,0 0 1 0 0,-1 0 0 0 0,0 0 0 0 0,0 0 0 0 0,0 0 0 0 0,0 0 0 0 0,-1 0 0 0 0,0 1 0 0 0,1-1 0 0 0,-4 7 0 0 0,-1 3 51 0 0,0-1 0 0 0,-1 0 0 0 0,0 0 1 0 0,-9 13-1 0 0,10-20-43 0 0,1-1 1 0 0,-1 1-1 0 0,1-1 0 0 0,-2 0 1 0 0,1 0-1 0 0,0 0 0 0 0,-1-1 1 0 0,0 1-1 0 0,0-2 0 0 0,0 1 1 0 0,-13 5-1 0 0,-19 6 185 0 0,37-14 33 0 0,8 11-167 0 0,-5-9-65 0 0,0 0 0 0 0,1 1 1 0 0,0-2-1 0 0,0 1 1 0 0,0 0-1 0 0,0 0 1 0 0,0-1-1 0 0,1 0 0 0 0,-1 0 1 0 0,0 0-1 0 0,6 2 1 0 0,4 1 237 0 0,26 7 0 0 0,-16-6 6 0 0,-16-4-228 0 0,-1-1 1 0 0,1 0 0 0 0,-1 0 0 0 0,9-1 0 0 0,9 1 143 0 0,-18 0-136 0 0,1-1 1 0 0,-1-1-1 0 0,1 1 0 0 0,0-1 0 0 0,-1 0 1 0 0,0-1-1 0 0,8-2 0 0 0,5-3 145 0 0,18-9 0 0 0,-29 13-174 0 0,-1-2 0 0 0,0 1 1 0 0,0-1-1 0 0,0 0 0 0 0,-1 0 1 0 0,0-1-1 0 0,0 0 0 0 0,0 0 1 0 0,0 0-1 0 0,5-9 0 0 0,2-15 264 0 0,-8 20-229 0 0,3-11 111 0 0,-7 20-174 0 0,0-1 1 0 0,0 0-1 0 0,0 1 1 0 0,-1-1-1 0 0,1 0 1 0 0,-1 0 0 0 0,1 1-1 0 0,-1-1 1 0 0,0 0-1 0 0,0 0 1 0 0,0 0-1 0 0,0 0 1 0 0,0-2-1 0 0,0 4-11 0 0,0-1-1 0 0,0 1 1 0 0,0 0-1 0 0,0 0 1 0 0,0-1-1 0 0,-1 1 1 0 0,1 0-1 0 0,0 0 0 0 0,0-1 1 0 0,0 1-1 0 0,0 0 1 0 0,-1 0-1 0 0,1-1 1 0 0,0 1-1 0 0,0 0 1 0 0,0 0-1 0 0,-1 0 0 0 0,1-1 1 0 0,0 1-1 0 0,0 0 1 0 0,-1 0-1 0 0,1 0 1 0 0,-1 0-1 0 0,-1-2 4 0 0,-16 4 69 0 0,16-2-67 0 0,-2 1 71 0 0,1 0-67 0 0,1 1-1 0 0,-1-1 1 0 0,0 1-1 0 0,1 0 1 0 0,0-1-1 0 0,-1 1 1 0 0,1 0-1 0 0,0 1 1 0 0,0-1-1 0 0,0 0 1 0 0,0 0-1 0 0,0 1 1 0 0,1 0-1 0 0,-1-1 1 0 0,1 1-1 0 0,-1 0 1 0 0,1-1-1 0 0,0 1 1 0 0,-1 4-1 0 0,0 1 57 0 0,1-7-60 0 0,-3 17 49 0 0,9 13-36 0 0,-5-28-19 0 0,1 0 0 0 0,0 0 0 0 0,0-1 0 0 0,0 1 0 0 0,0 0 0 0 0,1-1 0 0 0,2 5 0 0 0,6 3 0 0 0,1-3 0 0 0,-9-6 2 0 0,0-1-1 0 0,0 1 0 0 0,-1 0 1 0 0,1-1-1 0 0,0 1 0 0 0,0-1 1 0 0,0 0-1 0 0,0 0 0 0 0,0 0 1 0 0,0 0-1 0 0,0 0 1 0 0,0 0-1 0 0,-1 0 0 0 0,1 0 1 0 0,0-1-1 0 0,0 1 0 0 0,0-1 1 0 0,2 0-1 0 0,-1-1 5 0 0,0 0 1 0 0,0 0-1 0 0,0 0 0 0 0,0 0 0 0 0,0 0 0 0 0,0-1 1 0 0,0 1-1 0 0,-1-1 0 0 0,3-3 0 0 0,0 0 9 0 0,-1-1 0 0 0,0 1 0 0 0,0-1 1 0 0,0 0-1 0 0,-1 0 0 0 0,0-1 0 0 0,0 1 0 0 0,2-12 0 0 0,-4 13 27 0 0,0-1 0 0 0,-1 1 1 0 0,1-1-1 0 0,-1 0 0 0 0,0 1 0 0 0,-2-11 0 0 0,1 13-21 0 0,0 1 0 0 0,0-1 0 0 0,0 0-1 0 0,-1 1 1 0 0,0-1 0 0 0,1 1-1 0 0,-1-1 1 0 0,0 1 0 0 0,-1 0 0 0 0,1 0-1 0 0,-6-5 1 0 0,6 6 3 0 0,0 0 0 0 0,-1 1 0 0 0,1-1 0 0 0,-1 1 0 0 0,0-1 0 0 0,1 1 0 0 0,-6-1 0 0 0,5 2-7 0 0,1 0 1 0 0,-1 0-1 0 0,1 0 0 0 0,-1 1 1 0 0,0-1-1 0 0,1 1 0 0 0,-1-1 1 0 0,1 1-1 0 0,0 0 0 0 0,-5 2 1 0 0,1 0 31 0 0,0 0-216 0 0,-1-1 0 0 0,0 2 0 0 0,-10 6 0 0 0,4-3-1190 0 0,11-6-40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9:02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157 1 4055 0 0,'0'2'312'0'0,"2"59"336"0"0,-1-52-245 0 0,-1 0 0 0 0,0 0 0 0 0,-2 10 0 0 0,1 10 391 0 0,-4 28 573 0 0,1-16-558 0 0,1-9-202 0 0,1-9 35 0 0,2 27-1 0 0,0-22 152 0 0,-5 42-1 0 0,0 8 295 0 0,4-38-257 0 0,2 0 1 0 0,3 0-1 0 0,0-1 0 0 0,18 66 0 0 0,-21-100-686 0 0,1 0-1 0 0,0 0 1 0 0,1 0 0 0 0,-1-1-1 0 0,1 1 1 0 0,0-1 0 0 0,4 6-1 0 0,-5-8 32 0 0,16 1 68 0 0,-17-2-204 0 0,1-1 1 0 0,-1 1-1 0 0,0-1 0 0 0,1 0 1 0 0,0 1-1 0 0,-1-1 1 0 0,1 0-1 0 0,-1 0 0 0 0,1 0 1 0 0,-1 0-1 0 0,1-1 0 0 0,-1 1 1 0 0,1 0-1 0 0,-1 0 0 0 0,1-1 1 0 0,-1 1-1 0 0,1-1 0 0 0,1-1 1 0 0,2-1 75 0 0,0-1 0 0 0,0 0 0 0 0,0 0 0 0 0,-1-1 1 0 0,0 1-1 0 0,0-1 0 0 0,0 0 0 0 0,0 0 1 0 0,-1 0-1 0 0,0-1 0 0 0,4-8 0 0 0,1-5-5 0 0,-1-1-1 0 0,5-22 0 0 0,-10 30-124 0 0,1 1 0 0 0,-2-1 0 0 0,0 0 0 0 0,0 0 0 0 0,-1 1 0 0 0,-1-16 0 0 0,0 21-112 0 0,0-1-1 0 0,0 0 1 0 0,-1 0 0 0 0,0 0-1 0 0,0 1 1 0 0,-1-1 0 0 0,1 1-1 0 0,-1-1 1 0 0,-1 1 0 0 0,1 0-1 0 0,-7-8 1 0 0,6 10-90 0 0,-1-1 0 0 0,0 1 0 0 0,1 0 0 0 0,-2 1 0 0 0,1-1 0 0 0,0 1 0 0 0,0 0 0 0 0,-1 0 0 0 0,0 1 0 0 0,0 0 0 0 0,1 0 0 0 0,-9-2 0 0 0,-7 0-740 0 0,0 0 0 0 0,-25 1 0 0 0,28 1 162 0 0,-54 2-2013 0 0,60 2 2240 0 0,-9 3 600 0 0,19-4 420 0 0,4-4-313 0 0,0 0-1 0 0,0 1 1 0 0,0-1-1 0 0,0 1 1 0 0,1 0-1 0 0,-1-1 1 0 0,0 1-1 0 0,1 0 0 0 0,4-2 1 0 0,27-15 831 0 0,-30 17-805 0 0,48-22 1535 0 0,33-19-277 0 0,-77 39-1362 0 0,0 0 1 0 0,0 0-1 0 0,1 1 1 0 0,-1 0-1 0 0,1 0 1 0 0,0 1-1 0 0,0 0 1 0 0,9 0-1 0 0,-12 1-1065 0 0,-1 1 0 0 0,1 0 0 0 0,-1 1-1 0 0,11 1 1 0 0,2 3-4375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9:02.8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0 2039 0 0,'-1'1'154'0'0,"-6"0"-4"0"0,1 0 1 0 0,-1 1 0 0 0,0 0-1 0 0,1 1 1 0 0,0-1-1 0 0,-1 1 1 0 0,-10 7 0 0 0,13-7 127 0 0,0 1 0 0 0,0 0 0 0 0,0 0 0 0 0,0 0 0 0 0,0 1-1 0 0,1-1 1 0 0,0 1 0 0 0,-5 9 0 0 0,5-6 215 0 0,0 0 0 0 0,0 0-1 0 0,1 1 1 0 0,0-1-1 0 0,1 0 1 0 0,0 1 0 0 0,0 0-1 0 0,0-1 1 0 0,1 1-1 0 0,1-1 1 0 0,0 1 0 0 0,3 16-1 0 0,-3-24-424 0 0,-1 0 0 0 0,1 0 0 0 0,0-1 0 0 0,-1 1 0 0 0,1 0 0 0 0,0-1 0 0 0,0 1 0 0 0,0 0 0 0 0,-1-1 0 0 0,1 1 0 0 0,0-1 0 0 0,0 1-1 0 0,0-1 1 0 0,0 0 0 0 0,0 0 0 0 0,0 1 0 0 0,0-1 0 0 0,0 0 0 0 0,0 0 0 0 0,0 0 0 0 0,0 0 0 0 0,0 0 0 0 0,1 0 0 0 0,0 0 119 0 0,9 1 515 0 0,-10 0-641 0 0,0-1-1 0 0,0 0 1 0 0,0 0-1 0 0,1 0 1 0 0,-1 0-1 0 0,0 0 1 0 0,0 0 0 0 0,1 0-1 0 0,-1 0 1 0 0,0 0-1 0 0,0-1 1 0 0,0 1-1 0 0,1 0 1 0 0,-1-1 0 0 0,0 1-1 0 0,0-1 1 0 0,0 1-1 0 0,0-1 1 0 0,0 0-1 0 0,0 1 1 0 0,0-1-1 0 0,0 0 1 0 0,1-1 0 0 0,14-9 304 0 0,-13 10-303 0 0,-1-1-1 0 0,1 1 1 0 0,-1-1-1 0 0,1 0 1 0 0,3-3-1 0 0,23-33 431 0 0,-27 36-464 0 0,0 0-1 0 0,0-1 0 0 0,-1 1 1 0 0,1-1-1 0 0,-1 1 1 0 0,1-1-1 0 0,0-3 0 0 0,-1 4 4 0 0,0-1 0 0 0,0 0 0 0 0,1 1-1 0 0,-1-1 1 0 0,1 1 0 0 0,-1-1 0 0 0,1 1-1 0 0,3-4 1 0 0,-4 5-17 0 0,0 0 0 0 0,0 0 1 0 0,0 0-1 0 0,-1 0 0 0 0,1-1 0 0 0,0 1 0 0 0,-1 0 0 0 0,1-1 0 0 0,-1 1 0 0 0,1-3 0 0 0,-1 3-5 0 0,1 0 0 0 0,-1 0-1 0 0,0 0 1 0 0,0 1-1 0 0,1-1 1 0 0,-1 0 0 0 0,0 0-1 0 0,1 0 1 0 0,-1 0-1 0 0,1 0 1 0 0,-1 1 0 0 0,1-1-1 0 0,-1 0 1 0 0,1 1 0 0 0,0-1-1 0 0,-1 0 1 0 0,1 1-1 0 0,0-1 1 0 0,0 0 0 0 0,0 0-1 0 0,5-4 54 0 0,-5 5-56 0 0,-1-1 1 0 0,1 1-1 0 0,-1-1 1 0 0,1 1-1 0 0,-1-1 1 0 0,1 1 0 0 0,-1-1-1 0 0,1 1 1 0 0,0-1-1 0 0,-1 1 1 0 0,1 0-1 0 0,-1-1 1 0 0,1 1-1 0 0,0 0 1 0 0,0 0 0 0 0,-1-1-1 0 0,1 1 1 0 0,0 0-1 0 0,-1 0 1 0 0,1 0-1 0 0,0 0 1 0 0,0 0 0 0 0,-1 0-1 0 0,1 0 1 0 0,1 0-1 0 0,2 0-6 0 0,-1 4 0 0 0,18 39 440 0 0,-20-41-347 0 0,0 0-1 0 0,0 1 1 0 0,1-1-1 0 0,-1 0 0 0 0,1 0 1 0 0,-1 0-1 0 0,1 0 1 0 0,0 0-1 0 0,0 0 1 0 0,0 0-1 0 0,0-1 1 0 0,0 1-1 0 0,0-1 0 0 0,0 1 1 0 0,1-1-1 0 0,-1 0 1 0 0,5 2-1 0 0,-6-3-84 0 0,-1 0 0 0 0,0 0 0 0 0,1 1 0 0 0,-1-1 0 0 0,1 0 1 0 0,-1 0-1 0 0,1 0 0 0 0,-1 0 0 0 0,0 0 0 0 0,1 0 0 0 0,-1 0 0 0 0,1 0 0 0 0,-1 0 0 0 0,1 0 0 0 0,-1 0 0 0 0,1-1 0 0 0,-1 1 0 0 0,0 0 0 0 0,1 0 0 0 0,-1 0 0 0 0,1 0 1 0 0,-1-1-1 0 0,0 1 0 0 0,1 0 0 0 0,-1 0 0 0 0,0-1 0 0 0,1 1 0 0 0,-1 0 0 0 0,0-1 0 0 0,1 1 0 0 0,-1-1-4 0 0,1 1 0 0 0,-1-1 0 0 0,1 1 0 0 0,-1-1 1 0 0,0 1-1 0 0,1 0 0 0 0,-1-1 0 0 0,1 1 0 0 0,-1 0 0 0 0,1 0 0 0 0,-1-1 0 0 0,1 1 0 0 0,0 0 0 0 0,-1 0 1 0 0,1 0-1 0 0,-1 0 0 0 0,1 0 0 0 0,-1-1 0 0 0,1 1 0 0 0,0 0 0 0 0,5 1 75 0 0,-3-2-70 0 0,-1 1 0 0 0,0-1-1 0 0,0 0 1 0 0,1 0 0 0 0,-1 0 0 0 0,0 0 0 0 0,0 0 0 0 0,0-1-1 0 0,0 1 1 0 0,-1 0 0 0 0,4-4 0 0 0,-3 4-16 0 0,30-29-1146 0 0,-15 8-4413 0 0,-6 1-669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9:03.7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249 0 2039 0 0,'0'1'154'0'0,"-1"1"-83"0"0,1 0-1 0 0,-1 0 1 0 0,1 0 0 0 0,-1-1 0 0 0,0 1 0 0 0,0 0 0 0 0,0-1-1 0 0,0 1 1 0 0,0 0 0 0 0,-2 1 0 0 0,-3 8 1144 0 0,-7 24 1955 0 0,11-29-2847 0 0,0 1 1 0 0,0-1-1 0 0,0 1 1 0 0,1-1-1 0 0,0 1 1 0 0,0-1-1 0 0,1 8 1 0 0,-4 24 662 0 0,-8 54 440 0 0,6-38-528 0 0,-2 121 2444 0 0,7-108-2322 0 0,1-53-787 0 0,-2 21 1010 0 0,2 1 0 0 0,9 67 0 0 0,-6-87-762 0 0,-3-12-409 0 0,1-1 1 0 0,0 0-1 0 0,-1 0 0 0 0,1 1 1 0 0,0-1-1 0 0,1 0 1 0 0,0 3-1 0 0,-1-4 92 0 0,1-2-140 0 0,-1 1 1 0 0,0-1-1 0 0,0 0 0 0 0,0 0 1 0 0,0 1-1 0 0,0-1 0 0 0,0 0 1 0 0,0 0-1 0 0,0 0 0 0 0,0 0 1 0 0,0 0-1 0 0,0-1 0 0 0,1 1 1 0 0,-1 0-1 0 0,2-1 0 0 0,20-17 383 0 0,-19 14-387 0 0,-1 0 1 0 0,0 1-1 0 0,0-2 0 0 0,0 1 1 0 0,0 0-1 0 0,0 0 0 0 0,-1-1 0 0 0,0 0 1 0 0,2-6-1 0 0,6-10-8 0 0,-6 10-327 0 0,0 1 0 0 0,0-1 0 0 0,-1 0 0 0 0,-1 0 0 0 0,0 0 0 0 0,1-18 0 0 0,-3 21-151 0 0,0 0 0 0 0,-1 0 1 0 0,0 0-1 0 0,0 0 1 0 0,-1 0-1 0 0,0 0 0 0 0,0 1 1 0 0,-1-1-1 0 0,0 1 1 0 0,-7-14-1 0 0,5 12-433 0 0,-1 0 1 0 0,0 0-1 0 0,0 0 0 0 0,-1 1 1 0 0,0 0-1 0 0,-1 1 1 0 0,-13-12-1 0 0,13 15 539 0 0,0-1 0 0 0,-1 1-1 0 0,0 0 1 0 0,1 1 0 0 0,-1 0 0 0 0,0 0 0 0 0,-1 1 0 0 0,1 0-1 0 0,0 1 1 0 0,-1 0 0 0 0,1 1 0 0 0,0-1 0 0 0,-12 3-1 0 0,16-2 214 0 0,-4 3-106 0 0,-4 3 48 0 0,10-5 216 0 0,1 0 0 0 0,0 1-1 0 0,-1-1 1 0 0,1 0 0 0 0,0 1 0 0 0,0 0 0 0 0,0-1-1 0 0,0 1 1 0 0,0 0 0 0 0,0 0 0 0 0,-1 3-1 0 0,-8 4 508 0 0,4-3 1115 0 0,7-6-1604 0 0,0 0 0 0 0,0 1 0 0 0,0-1 0 0 0,0 0 0 0 0,0 1 0 0 0,0-1 0 0 0,0 0 0 0 0,0 1 0 0 0,0-1 0 0 0,0 0 0 0 0,1 1 0 0 0,-1-1 0 0 0,0 0 0 0 0,0 1 0 0 0,0-1 0 0 0,0 0 0 0 0,1 1 0 0 0,-1-1 0 0 0,0 0-1 0 0,0 0 1 0 0,1 1 0 0 0,-1-1 0 0 0,0 0 0 0 0,1 0 0 0 0,-1 0 0 0 0,0 1 0 0 0,0-1 0 0 0,1 0 0 0 0,0 1 132 0 0,13-1 99 0 0,81-2 313 0 0,-58 0-488 0 0,-17 2-37 0 0,0 1-1 0 0,0 1 1 0 0,-1 0 0 0 0,1 2 0 0 0,0 0 0 0 0,36 14-1 0 0,-38-11-47 0 0,7 4 0 0 0,-2-1 14 0 0,-17-6 15 0 0,26 6 82 0 0,-13-6-10 0 0,-17-4 10 0 0,11-1 123 0 0,-10 0-54 0 0,0 0 0 0 0,0 0-1 0 0,1 0 1 0 0,-1 0-1 0 0,0-1 1 0 0,0 1-1 0 0,0-1 1 0 0,0 0 0 0 0,-1 0-1 0 0,1 0 1 0 0,0 0-1 0 0,-1 0 1 0 0,1-1 0 0 0,-1 1-1 0 0,0-1 1 0 0,2-3-1 0 0,2-3 269 0 0,0-1 0 0 0,-1 0 0 0 0,6-15 0 0 0,-5 9-253 0 0,-3-5 101 0 0,-2 20-88 0 0,-2-1-109 0 0,1-1-103 0 0,-3-2 165 0 0,-13-1 31 0 0,14 5-185 0 0,0 1-1 0 0,1 0 0 0 0,-1 0 0 0 0,0 0 1 0 0,0 0-1 0 0,0 1 0 0 0,1-1 1 0 0,-1 1-1 0 0,0-1 0 0 0,0 1 0 0 0,-2 0 1 0 0,-2 1-3 0 0,2-1 0 0 0,1 0 0 0 0,-1-1-1 0 0,1 2 1 0 0,-1-1 0 0 0,1 0-1 0 0,0 0 1 0 0,0 1 0 0 0,-4 2-1 0 0,-1 1 31 0 0,1-1 148 0 0,0 0 1 0 0,1 1-1 0 0,-1 0 0 0 0,1 0 1 0 0,0 0-1 0 0,1 1 0 0 0,-1 0 1 0 0,1 0-1 0 0,0 1 0 0 0,0 0 1 0 0,1-1-1 0 0,0 2 0 0 0,0-1 1 0 0,1 0-1 0 0,-4 12 0 0 0,6-16-81 0 0,1 0 0 0 0,-1 0 0 0 0,1 0-1 0 0,-1 0 1 0 0,1 0 0 0 0,0 1 0 0 0,0-1 0 0 0,1 0-1 0 0,-1 0 1 0 0,1 0 0 0 0,-1 0 0 0 0,1 0 0 0 0,0 0-1 0 0,0 0 1 0 0,0 0 0 0 0,3 4 0 0 0,-2-3 96 0 0,1 0 1 0 0,-1 0 0 0 0,1 0-1 0 0,0-1 1 0 0,0 1-1 0 0,1-1 1 0 0,-1 1-1 0 0,1-1 1 0 0,6 4 0 0 0,-8-5 51 0 0,12 5 139 0 0,-10-6-306 0 0,-1 0 1 0 0,1 0-1 0 0,0 0 1 0 0,0 0-1 0 0,0-1 1 0 0,0 1-1 0 0,0-1 0 0 0,0 0 1 0 0,-1 0-1 0 0,1-1 1 0 0,0 1-1 0 0,0-1 1 0 0,0 0-1 0 0,5-1 1 0 0,6-4 35 0 0,0 0 0 0 0,19-10 0 0 0,0-1-719 0 0,-31 15 198 0 0,1 1-1 0 0,-1-1 1 0 0,0 0-1 0 0,0 0 0 0 0,5-4 1 0 0,5-9-5287 0 0,-4 2-812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1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1 355 4319 0 0,'1'-2'74'0'0,"1"-1"1"0"0,-1 1-1 0 0,1-1 0 0 0,0 1 0 0 0,0-1 0 0 0,0 1 0 0 0,0 0 0 0 0,0 0 0 0 0,1 0 0 0 0,-1 0 0 0 0,0 1 0 0 0,6-4 0 0 0,38-14 2482 0 0,-27 12-1227 0 0,-3 1 33 0 0,-1 1 0 0 0,2 1 0 0 0,19-3 0 0 0,-33 7-1214 0 0,-1 0 0 0 0,1 0 1 0 0,0 0-1 0 0,0 0 0 0 0,0 0 0 0 0,-1 1 0 0 0,1 0 0 0 0,0-1 0 0 0,0 1 0 0 0,-1 0 0 0 0,1 0 1 0 0,-1 0-1 0 0,1 1 0 0 0,-1-1 0 0 0,1 0 0 0 0,-1 1 0 0 0,0 0 0 0 0,0 0 0 0 0,1-1 0 0 0,-1 1 0 0 0,-1 1 1 0 0,1-1-1 0 0,0 0 0 0 0,2 3 0 0 0,2 9 54 0 0,1 0 0 0 0,-2 1 0 0 0,8 28 1 0 0,3 46 678 0 0,2 5-12 0 0,60 156 1190 0 0,-47-174-734 0 0,-27-66-1193 0 0,2-1 0 0 0,-1 1 0 0 0,1-1 0 0 0,1 0 0 0 0,10 11-1 0 0,-16-18-109 0 0,0-1 0 0 0,0 0 0 0 0,1 0 0 0 0,-1 0 0 0 0,1 1 0 0 0,-1-1 0 0 0,0-1 0 0 0,1 1 0 0 0,0 0 0 0 0,-1 0 0 0 0,1-1 0 0 0,-1 1 0 0 0,1 0 0 0 0,0-1-1 0 0,0 0 1 0 0,-1 1 0 0 0,1-1 0 0 0,0 0 0 0 0,0 0 0 0 0,3 0 0 0 0,-3-1 19 0 0,0 0 1 0 0,0 1-1 0 0,1-1 1 0 0,-1 0-1 0 0,0 0 0 0 0,0-1 1 0 0,0 1-1 0 0,0 0 1 0 0,0-1-1 0 0,0 1 1 0 0,-1-1-1 0 0,1 0 0 0 0,2-2 1 0 0,2-4 69 0 0,-1 0 0 0 0,0 0 0 0 0,-1 0 1 0 0,1 0-1 0 0,-2-1 0 0 0,6-16 0 0 0,0-10 243 0 0,-2 0 0 0 0,5-66 0 0 0,-11-73-45 0 0,0-7 82 0 0,0 168-361 0 0,-3-93 307 0 0,-4 73 678 0 0,6 32-159 0 0,3 14-780 0 0,6 23-33 0 0,10 35 44 0 0,30 78-1 0 0,-31-104-59 0 0,42 88 173 0 0,-52-118-180 0 0,1 0 0 0 0,1-1-1 0 0,0 0 1 0 0,1 0-1 0 0,0-1 1 0 0,20 17-1 0 0,-28-28-10 0 0,0 1 0 0 0,1-1 0 0 0,-1 0-1 0 0,0 0 1 0 0,1 0 0 0 0,-1 0 0 0 0,1 0 0 0 0,0-1 0 0 0,0 0 0 0 0,-1 0 0 0 0,1 0-1 0 0,0 0 1 0 0,0 0 0 0 0,0-1 0 0 0,0 0 0 0 0,0 0 0 0 0,0 0 0 0 0,0 0-1 0 0,0 0 1 0 0,0-1 0 0 0,0 0 0 0 0,-1 0 0 0 0,1 0 0 0 0,0 0 0 0 0,0-1 0 0 0,-1 1-1 0 0,1-1 1 0 0,-1 0 0 0 0,7-4 0 0 0,0-1 32 0 0,-1-1-1 0 0,0 0 1 0 0,-1 0 0 0 0,0-1-1 0 0,0 0 1 0 0,0 0 0 0 0,-1-1-1 0 0,10-19 1 0 0,-5 5 2 0 0,-1-2 1 0 0,-1 1-1 0 0,-2-1 1 0 0,0-1-1 0 0,-2 1 1 0 0,-1-1-1 0 0,-1-1 0 0 0,-1 1 1 0 0,-2 0-1 0 0,0-1 1 0 0,-2 1-1 0 0,-1 0 1 0 0,-10-48-1 0 0,7 54-43 0 0,-1 1 0 0 0,-1 0 0 0 0,0 0 0 0 0,-17-28 0 0 0,17 35 0 0 0,-1 0 0 0 0,0 1 0 0 0,-1 0 0 0 0,0 0 0 0 0,-1 1 0 0 0,-1 1 0 0 0,-14-13 0 0 0,21 20 0 0 0,1 0 0 0 0,-1 1 0 0 0,1 0 0 0 0,-1-1 0 0 0,0 1 0 0 0,0 0 0 0 0,0 1 0 0 0,0-1 0 0 0,-1 1 0 0 0,1 0 0 0 0,0 0 0 0 0,0 0 0 0 0,-1 0 0 0 0,1 1 0 0 0,-1 0 0 0 0,1 0 0 0 0,0 0 0 0 0,-9 1 0 0 0,3 3 0 0 0,3 8-2111 0 0,6 2-4806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5.4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3 3567 0 0,'-5'-3'428'0'0,"3"3"-308"0"0,0 0-1 0 0,-1 0 1 0 0,1 0-1 0 0,-1 1 1 0 0,1-1-1 0 0,0 0 1 0 0,-1 1-1 0 0,1 0 1 0 0,0-1-1 0 0,-1 1 1 0 0,1 0-1 0 0,0 0 1 0 0,0 0-1 0 0,0 0 1 0 0,-3 3-1 0 0,2-2 26 0 0,-1-1 1 0 0,1 1-1 0 0,-1 0 1 0 0,1-1-1 0 0,-5 1 0 0 0,-49 10 953 0 0,55-11-1080 0 0,0 0 0 0 0,1-1 1 0 0,-1 1-1 0 0,1 0 0 0 0,-1 0 1 0 0,1 0-1 0 0,-1 0 0 0 0,1 0 0 0 0,-1 0 1 0 0,1 1-1 0 0,0-1 0 0 0,0 0 1 0 0,-1 1-1 0 0,0 2 0 0 0,-12 10 118 0 0,11-11-120 0 0,0 1 1 0 0,0-1-1 0 0,0 1 0 0 0,0-1 0 0 0,1 1 0 0 0,0 0 0 0 0,-4 8 0 0 0,-3 4 15 0 0,5-8-15 0 0,0 1-1 0 0,0-1 0 0 0,1 1 0 0 0,1 0 0 0 0,-1 0 0 0 0,0 10 0 0 0,-5 56 723 0 0,6-57-391 0 0,2-11-13 0 0,0 0 0 0 0,1-1 0 0 0,0 1 0 0 0,0-1 0 0 0,0 1 0 0 0,0-1 0 0 0,1 1 0 0 0,0-1 0 0 0,4 8-1 0 0,-5-12-189 0 0,0-1-1 0 0,0 1 1 0 0,0 0-1 0 0,0 0 1 0 0,0-1-1 0 0,1 1 1 0 0,-1-1-1 0 0,1 1 1 0 0,-1-1-1 0 0,1 1 1 0 0,-1-1-1 0 0,1 0 1 0 0,0 0-1 0 0,2 2 1 0 0,-2-3-97 0 0,0 0 1 0 0,-1 1-1 0 0,1-1 1 0 0,0 0-1 0 0,-1 0 0 0 0,1 0 1 0 0,0 0-1 0 0,-1 0 1 0 0,1 0-1 0 0,0 0 1 0 0,-1-1-1 0 0,1 1 0 0 0,0 0 1 0 0,-1-1-1 0 0,1 0 1 0 0,-1 1-1 0 0,1-1 1 0 0,-1 0-1 0 0,1 0 0 0 0,1-1 1 0 0,6-4 56 0 0,0-1 1 0 0,-1 0-1 0 0,1 0 1 0 0,-1-1-1 0 0,-1 0 1 0 0,0 0-1 0 0,9-14 1 0 0,0-4 109 0 0,18-41 1 0 0,-6 12 60 0 0,-28 54 22 0 0,0 3-221 0 0,-4 18 0 0 0,1-9 283 0 0,-2 22-1 0 0,5-30-279 0 0,0-1-1 0 0,0 1 0 0 0,0 0 0 0 0,0-1 0 0 0,1 1 1 0 0,-1-1-1 0 0,1 1 0 0 0,0 0 0 0 0,-1-1 0 0 0,1 0 1 0 0,0 1-1 0 0,0-1 0 0 0,3 5 0 0 0,-2-5-137 0 0,1-1 1 0 0,-1 1-1 0 0,0-1 0 0 0,1 1 0 0 0,-1-1 0 0 0,1 0 1 0 0,0 0-1 0 0,-1 0 0 0 0,1 0 0 0 0,0-1 0 0 0,0 1 1 0 0,-1-1-1 0 0,1 1 0 0 0,0-1 0 0 0,4 0 0 0 0,-4 0-254 0 0,9 0-4255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1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5839 0 0,'6'101'826'0'0,"-3"-70"385"0"0,16 114 5855 0 0,-15-126-5738 0 0,0-1 0 0 0,2 0 0 0 0,0-1 0 0 0,1 1 0 0 0,15 28 0 0 0,-18-41-870 0 0,-1 0 1 0 0,1 0 0 0 0,0 0-1 0 0,5 6 1 0 0,-7-10-337 0 0,-1 1 0 0 0,1-1 0 0 0,-1 0 0 0 0,1 0 0 0 0,0 1 0 0 0,0-1-1 0 0,0 0 1 0 0,-1 0 0 0 0,1-1 0 0 0,0 1 0 0 0,0 0 0 0 0,0-1 0 0 0,0 1 0 0 0,0-1 0 0 0,3 1 0 0 0,-3-2-86 0 0,-1 1 1 0 0,0 0 0 0 0,0-1 0 0 0,0 1-1 0 0,1 0 1 0 0,-1-1 0 0 0,0 1-1 0 0,0-1 1 0 0,0 0 0 0 0,0 1 0 0 0,0-1-1 0 0,0 0 1 0 0,0 0 0 0 0,0 1-1 0 0,0-1 1 0 0,0 0 0 0 0,0 0 0 0 0,-1 0-1 0 0,1 0 1 0 0,1-2 0 0 0,10-22 288 0 0,-11 23-288 0 0,0-3-90 0 0,1 0-1 0 0,-1 0 1 0 0,1 0 0 0 0,-2 0-1 0 0,1-1 1 0 0,0 1 0 0 0,-1 0-1 0 0,0-1 1 0 0,0 1 0 0 0,-1 0-1 0 0,0-1 1 0 0,0 1 0 0 0,0 0-1 0 0,0 0 1 0 0,-4-8 0 0 0,-1 0-966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1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0 304 3887 0 0,'2'-8'1375'0'0,"0"1"-1"0"0,1-1 0 0 0,0 0 1 0 0,0 1-1 0 0,0 0 0 0 0,1 0 1 0 0,0 0-1 0 0,1 0 0 0 0,0 0 1 0 0,9-9-1 0 0,3-1 1302 0 0,1 0-1 0 0,23-15 1 0 0,11-10 642 0 0,-45 35-3164 0 0,15-14 584 0 0,31-21 0 0 0,-47 37-666 0 0,1 1-1 0 0,0 0 1 0 0,-1 0-1 0 0,1 1 1 0 0,1-1-1 0 0,-1 2 1 0 0,0-1-1 0 0,1 1 1 0 0,-1 0-1 0 0,10-1 1 0 0,-6 3-72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3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5439 0 0,'0'2'416'0'0,"-5"59"1192"0"0,-1-3 1195 0 0,6-51-2497 0 0,-2 25 1322 0 0,2 0 0 0 0,7 50-1 0 0,7 1 787 0 0,35 123 0 0 0,-35-165-1445 0 0,1-1 0 0 0,2 0 0 0 0,1-1-1 0 0,29 45 1 0 0,-36-67-523 0 0,0-1-1 0 0,2 1 1 0 0,-1-2 0 0 0,25 23-1 0 0,-33-34-421 0 0,0-1 0 0 0,0 0 0 0 0,0 0 0 0 0,0-1 0 0 0,0 1 0 0 0,1-1 1 0 0,-1 0-1 0 0,1 0 0 0 0,0 0 0 0 0,-1-1 0 0 0,1 0 0 0 0,0 1 0 0 0,0-2 0 0 0,0 1 0 0 0,0-1 0 0 0,0 1 0 0 0,0-1 0 0 0,0-1 0 0 0,0 1 0 0 0,0-1 0 0 0,0 0 0 0 0,-1 0 0 0 0,1 0 0 0 0,7-3 0 0 0,7-6-1869 0 0,-1 0-4165 0 0,1-4-2636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3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6415 0 0,'41'167'1834'0'0,"10"55"2870"0"0,-50-220-4646 0 0,39 189 4021 0 0,-32-161-3134 0 0,2 1 0 0 0,1-1 0 0 0,2-1 0 0 0,16 30 0 0 0,-25-53-693 0 0,-1-1 0 0 0,1 1 1 0 0,0-1-1 0 0,0 0 0 0 0,1 0 0 0 0,9 7 0 0 0,-13-11-209 0 0,0 0 0 0 0,0 0 0 0 0,0 0 0 0 0,1 0 0 0 0,-1 0 0 0 0,0-1 0 0 0,1 1 0 0 0,-1-1 0 0 0,0 1 0 0 0,1-1 0 0 0,-1 1 0 0 0,1-1 0 0 0,-1 0 0 0 0,1 0 0 0 0,-1 0 0 0 0,1 0 0 0 0,-1 0 0 0 0,1 0 0 0 0,-1 0 0 0 0,1 0 0 0 0,-1 0-1 0 0,1-1 1 0 0,-1 1 0 0 0,0-1 0 0 0,1 1 0 0 0,-1-1 0 0 0,0 1 0 0 0,1-1 0 0 0,-1 0 0 0 0,0 0 0 0 0,1 0 0 0 0,-1 0 0 0 0,0 1 0 0 0,0-2 0 0 0,1 0 0 0 0,4-5 67 0 0,-2 1 0 0 0,1-1-1 0 0,-1 0 1 0 0,0 0 0 0 0,0-1 0 0 0,-1 1 0 0 0,1-1-1 0 0,-2 0 1 0 0,4-13 0 0 0,0-10 138 0 0,2-36 1 0 0,-5 40-65 0 0,1-21 171 0 0,-2-1 0 0 0,-9-92 0 0 0,-28-96-117 0 0,23 172-151 0 0,12 60-57 0 0,-6-32 432 0 0,-1 1 0 0 0,-22-65 1279 0 0,25 111-1110 0 0,2-3-563 0 0,0 1 0 0 0,0-1 0 0 0,1 0 0 0 0,1 0 0 0 0,-1 1 0 0 0,1-1 0 0 0,0 0 0 0 0,2 14 0 0 0,3 5 62 0 0,8 28 1 0 0,-4-20-87 0 0,-8-29-42 0 0,4 18 40 0 0,16 41 1 0 0,26 65 7 0 0,-31-79-19 0 0,3 0-1 0 0,42 79 0 0 0,-56-120-30 0 0,0-1 0 0 0,1 0 0 0 0,0 0 0 0 0,0-1 0 0 0,0 0 0 0 0,1 0 0 0 0,10 8 0 0 0,-15-13 0 0 0,1-1 0 0 0,-1 1 0 0 0,0-1 0 0 0,0 0 0 0 0,0 0 0 0 0,1 0 0 0 0,-1 0 0 0 0,1 0 0 0 0,-1-1 0 0 0,0 1 0 0 0,1-1 0 0 0,-1 1 0 0 0,1-1 0 0 0,0 0 0 0 0,-1 0 0 0 0,1 0 0 0 0,-1 0 0 0 0,1-1 0 0 0,-1 1 0 0 0,1-1 0 0 0,-1 1 0 0 0,0-1 0 0 0,1 0 0 0 0,-1 0 0 0 0,0 0 0 0 0,1 0 0 0 0,-1-1 0 0 0,0 1 0 0 0,0 0 0 0 0,0-1 0 0 0,0 0 0 0 0,0 1 0 0 0,2-3 0 0 0,6-8 0 0 0,1 1 0 0 0,-2-2 0 0 0,1 1 0 0 0,-2-2 0 0 0,0 1 0 0 0,0-1 0 0 0,-1 0 0 0 0,9-29 0 0 0,-6 11 0 0 0,-2-1 0 0 0,-1 0 0 0 0,3-39 0 0 0,-8 48 0 0 0,-2 0 0 0 0,0 1 0 0 0,-1-1 0 0 0,-2 0 0 0 0,0 0 0 0 0,-7-23 0 0 0,6 32 0 0 0,-2-1 0 0 0,0 1 0 0 0,-13-25 0 0 0,14 32 0 0 0,0 0 0 0 0,0 0 0 0 0,-1 1 0 0 0,0 0 0 0 0,0 0 0 0 0,-1 0 0 0 0,-13-10 0 0 0,17 15-9 0 0,1 1-1 0 0,-1-1 1 0 0,0 1-1 0 0,1-1 1 0 0,-1 1-1 0 0,0 0 1 0 0,0 0-1 0 0,0 1 1 0 0,0-1-1 0 0,0 1 1 0 0,0-1-1 0 0,0 1 1 0 0,0 0-1 0 0,0 0 1 0 0,-1 0-1 0 0,1 0 1 0 0,0 1-1 0 0,-3 0 1 0 0,-13 1-116 0 0,16-2 267 0 0,-1 0-1190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4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2071 0 0,'1'8'184'0'0,"1"26"2891"0"0,-2-1 0 0 0,-4 35-1 0 0,1 50 3094 0 0,3-82-3904 0 0,1 0 0 0 0,1-1 0 0 0,14 69 0 0 0,-14-97-1938 0 0,0 0-1 0 0,0 0 1 0 0,0-1-1 0 0,1 1 1 0 0,0 0 0 0 0,0-1-1 0 0,1 0 1 0 0,0 0-1 0 0,8 10 1 0 0,-11-15-266 0 0,0-1 0 0 0,-1 1 0 0 0,1-1 0 0 0,0 1-1 0 0,0-1 1 0 0,0 1 0 0 0,0-1 0 0 0,0 0 0 0 0,0 1 0 0 0,0-1 0 0 0,0 0-1 0 0,0 0 1 0 0,-1 0 0 0 0,1 0 0 0 0,0 0 0 0 0,0 0 0 0 0,0 0 0 0 0,0 0 0 0 0,0 0-1 0 0,0 0 1 0 0,0-1 0 0 0,0 1 0 0 0,0 0 0 0 0,0 0 0 0 0,0-1 0 0 0,0 1 0 0 0,0-1-1 0 0,-1 1 1 0 0,1-1 0 0 0,1 0 0 0 0,2-2 75 0 0,0 0-1 0 0,0 0 1 0 0,0-1 0 0 0,3-4-1 0 0,-3 4-112 0 0,-1-1 0 0 0,0 0-1 0 0,0 0 1 0 0,0 0 0 0 0,-1 0 0 0 0,0 0-1 0 0,0-1 1 0 0,0 1 0 0 0,-1-1-1 0 0,0 1 1 0 0,1-9 0 0 0,2-2-4 0 0,-4 12-536 0 0,1 0 1 0 0,-1 0-1 0 0,0 0 0 0 0,0 0 1 0 0,-1-7-1 0 0,-7-19-7088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5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1 134 8375 0 0,'1'-1'646'0'0,"35"-23"1355"0"0,62-21 11522 0 0,-90 42-13070 0 0,26-11 1517 0 0,2 2 1 0 0,43-9 0 0 0,-61 15-2120 0 0,-7 3-2005 0 0,-1 0-4211 0 0,2 1-3190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5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13903 0 0,'1'2'1075'0'0,"2"7"-300"0"0,0 1 0 0 0,0-1 1 0 0,-1 1-1 0 0,0 0 0 0 0,1 12 0 0 0,-1 51 5178 0 0,-3-51-4790 0 0,1-1-1 0 0,7 43 1 0 0,-7-62-1206 0 0,1 1 0 0 0,0 0 0 0 0,0-1 0 0 0,0 1 1 0 0,0 0-1 0 0,1-1 0 0 0,-1 0 0 0 0,3 4 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5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10135 0 0,'-5'15'896'0'0,"-1"6"-712"0"0,-3 5-184 0 0,-1 2 0 0 0,-1 0 1072 0 0,-1 2 176 0 0,-2 2 40 0 0,2-2 8 0 0,1-4-784 0 0,0-2-152 0 0,5-6-32 0 0,1-4-4904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6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0 268 4255 0 0,'0'0'332'0'0,"2"2"-220"0"0,4 8 656 0 0,1 0 0 0 0,-2 1 0 0 0,1 0 0 0 0,-1 0 0 0 0,-1 1 0 0 0,0-1 0 0 0,-1 1 0 0 0,0 0 0 0 0,1 13 0 0 0,1 21 2508 0 0,-1 50 0 0 0,-3-55-2465 0 0,1 48 1199 0 0,18 234 3717 0 0,-15-294-4592 0 0,11 44-1 0 0,-13-65-951 0 0,-1 0 0 0 0,1 0 0 0 0,1 0 0 0 0,-1 0 0 0 0,1-1 1 0 0,1 0-1 0 0,-1 0 0 0 0,1 0 0 0 0,1 0 0 0 0,5 5 0 0 0,-9-10-169 0 0,0 0 1 0 0,-1-1 0 0 0,1 1 0 0 0,0-1 0 0 0,0 0-1 0 0,0 0 1 0 0,0 0 0 0 0,0 0 0 0 0,0 0 0 0 0,0 0-1 0 0,1 0 1 0 0,-1-1 0 0 0,0 1 0 0 0,0-1-1 0 0,1 1 1 0 0,-1-1 0 0 0,0 0 0 0 0,5 0 0 0 0,-4-1 10 0 0,0 0 1 0 0,0 0-1 0 0,0 0 1 0 0,0 0-1 0 0,-1 0 1 0 0,1-1-1 0 0,0 1 1 0 0,0-1-1 0 0,-1 0 1 0 0,1 0-1 0 0,-1 0 1 0 0,3-2-1 0 0,5-7 54 0 0,-1 0-1 0 0,-1-1 1 0 0,0 0-1 0 0,13-23 1 0 0,-8 7-79 0 0,-1-1 0 0 0,-1 0 0 0 0,-1-1 0 0 0,-2 0 0 0 0,8-50 0 0 0,-8 12 0 0 0,0-103 0 0 0,-20-36 0 0 0,10 190 0 0 0,-27-211 0 0 0,13 65 0 0 0,16 154 0 0 0,0 9 0 0 0,0 0 0 0 0,0-1 0 0 0,0 1 0 0 0,0 0 0 0 0,0 0 0 0 0,0 0 0 0 0,0-1 0 0 0,0 1 0 0 0,0 0 0 0 0,0 0 0 0 0,0 0 0 0 0,1-1 0 0 0,-1 1 0 0 0,0 0 0 0 0,0 0 0 0 0,0 0 0 0 0,0 0 0 0 0,0 0 0 0 0,0-1 0 0 0,1 1 0 0 0,-1 0 0 0 0,0 0 0 0 0,0 0 0 0 0,0 0 0 0 0,0 0 0 0 0,1 0 0 0 0,-1 0 0 0 0,0 0 0 0 0,0 0 0 0 0,0 0 0 0 0,1-1 0 0 0,-1 1 0 0 0,0 0 0 0 0,0 0 0 0 0,0 0 0 0 0,1 0 0 0 0,-1 0 0 0 0,0 1 0 0 0,2 0 0 0 0,1 0 0 0 0,-1 0 0 0 0,0 0 0 0 0,0 1 0 0 0,-1-1 0 0 0,1 1 0 0 0,0-1 0 0 0,0 1 0 0 0,-1 0 0 0 0,1 0 0 0 0,-1-1 0 0 0,1 1 0 0 0,-1 0 0 0 0,2 4 0 0 0,17 35 0 0 0,-20-39 0 0 0,13 34 0 0 0,-2 1 0 0 0,-1 0 0 0 0,5 39 0 0 0,5 24 0 0 0,16 107 0 0 0,-20-96 0 0 0,-8-60 0 0 0,22 103 0 0 0,-25-138 0 0 0,0-1 0 0 0,0 1 0 0 0,2-1 0 0 0,0 0 0 0 0,1-1 0 0 0,0 0 0 0 0,14 18 0 0 0,-19-28 0 0 0,0 0 0 0 0,1 0 0 0 0,-1-1 0 0 0,1 1 0 0 0,0-1 0 0 0,0 0 0 0 0,1 0 0 0 0,-1 0 0 0 0,1-1 0 0 0,-1 0 0 0 0,1 1 0 0 0,7 1 0 0 0,-7-3 0 0 0,-1 0 0 0 0,1-1 0 0 0,-1 1 0 0 0,1-1 0 0 0,-1 0 0 0 0,1 0 0 0 0,-1-1 0 0 0,1 1 0 0 0,-1-1 0 0 0,0 0 0 0 0,1 0 0 0 0,-1-1 0 0 0,0 1 0 0 0,8-5 0 0 0,-5 2 0 0 0,1-1 0 0 0,-2 0 0 0 0,1 0 0 0 0,0 0 0 0 0,-1-1 0 0 0,0 0 0 0 0,0 0 0 0 0,-1-1 0 0 0,0 1 0 0 0,0-1 0 0 0,0 0 0 0 0,5-14 0 0 0,2-4 0 0 0,-2 0 0 0 0,11-45 0 0 0,-7 11 0 0 0,-3 0 0 0 0,8-120 0 0 0,-18 153 0 0 0,-2 0 0 0 0,0 0 0 0 0,-2 0 0 0 0,-1 0 0 0 0,-1 1 0 0 0,-1-1 0 0 0,-1 1 0 0 0,-20-47 0 0 0,24 67 0 0 0,-1-1 0 0 0,1 1 0 0 0,-1 0 0 0 0,0 0 0 0 0,0 1 0 0 0,0-1 0 0 0,-1 1 0 0 0,0 0 0 0 0,1 0 0 0 0,-1 0 0 0 0,-1 1 0 0 0,1-1 0 0 0,-1 1 0 0 0,1 1 0 0 0,-1-1 0 0 0,0 1 0 0 0,0 0 0 0 0,0 0 0 0 0,0 1 0 0 0,0 0 0 0 0,0 0 0 0 0,0 0 0 0 0,-1 1 0 0 0,1 0 0 0 0,0 0 0 0 0,0 0 0 0 0,-1 1 0 0 0,1 0 0 0 0,0 0 0 0 0,0 1 0 0 0,0-1 0 0 0,0 1 0 0 0,0 1 0 0 0,1-1 0 0 0,-1 1 0 0 0,1 0 0 0 0,-1 0 0 0 0,-4 5 0 0 0,-6 3-1498 0 0,-5 5-6032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6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6303 0 0,'0'2'486'0'0,"9"52"726"0"0,0 29 7007 0 0,-2-18-4468 0 0,-2-2-1470 0 0,6 38 799 0 0,-6-75-2366 0 0,-2-10-58 0 0,0-1 0 0 0,1 1 1 0 0,0-1-1 0 0,8 18 0 0 0,-5-18 300 0 0,1 0 0 0 0,17 24 0 0 0,-24-37-760 0 0,1-1-25 0 0,5 2-86 0 0,-5-3-22 0 0,0 0-15 0 0,-2-1-50 0 0,0 1 1 0 0,1 0 0 0 0,-1 0 0 0 0,1-1 0 0 0,-1 1-1 0 0,1 0 1 0 0,-1 0 0 0 0,0-1 0 0 0,1 1 0 0 0,-1-1-1 0 0,1 1 1 0 0,-1 0 0 0 0,0-1 0 0 0,0 1 0 0 0,1-1-1 0 0,-1 1 1 0 0,0-1 0 0 0,0 1 0 0 0,1-1 0 0 0,-1 1-1 0 0,0-1 1 0 0,0 1 0 0 0,0-1 0 0 0,0 1-1 0 0,0-1 1 0 0,0 1 0 0 0,0-1 0 0 0,0 1 0 0 0,0-1-1 0 0,0 1 1 0 0,0-1 0 0 0,0 1 0 0 0,0-1 0 0 0,-1-1-36 0 0,1-1-238 0 0,0 0 0 0 0,0 0 0 0 0,-1 0 0 0 0,1 0 0 0 0,-1 0 0 0 0,0 0 0 0 0,0 0 0 0 0,0 0 0 0 0,0 0 0 0 0,-2-3 0 0 0,-3-9-7005 0 0,1-1-2352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5.8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0 5695 0 0,'0'2'443'0'0,"2"3"-288"0"0,0 0 0 0 0,-1 0-1 0 0,0 1 1 0 0,0-1 0 0 0,-1 1 0 0 0,1-1 0 0 0,-1 1-1 0 0,0-1 1 0 0,0 1 0 0 0,-2 7 0 0 0,0 7 402 0 0,-11 154 3962 0 0,2-84-2191 0 0,7-59-310 0 0,11-41-1354 0 0,1-4-249 0 0,-1 0-1 0 0,6-17 1 0 0,1-2 85 0 0,23-35 348 0 0,-34 62-732 0 0,1-1-1 0 0,-1 1 1 0 0,2 0-1 0 0,-1 0 1 0 0,10-9 0 0 0,-11 12-89 0 0,0 0 1 0 0,0 1 0 0 0,1-1 0 0 0,-1 1-1 0 0,1 0 1 0 0,-1 0 0 0 0,1 0 0 0 0,0 0 0 0 0,0 1-1 0 0,-1 0 1 0 0,8-2 0 0 0,3 4-6036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7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13391 0 0,'0'0'1027'0'0,"2"-2"-670"0"0,8-7 3333 0 0,0 0-1 0 0,20-13 0 0 0,-11 11-1167 0 0,23-11 0 0 0,-11 9-1584 0 0,65-19 0 0 0,-75 28-933 0 0,-16 5-5 0 0,-2 0-1 0 0,9 0 1 0 0,23 4-367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7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2879 0 0,'3'0'207'0'0,"0"0"-1"0"0,-1 0 1 0 0,1 0-1 0 0,-1 0 1 0 0,1-1-1 0 0,-1 0 1 0 0,4 0 0 0 0,8-4 4247 0 0,18-6 3267 0 0,18 4-1890 0 0,-30 4-2763 0 0,-18 3-2244 0 0,8 5 593 0 0,-8-4-1261 0 0,0 1-1 0 0,0-1 1 0 0,0 1 0 0 0,0 0-1 0 0,-1 0 1 0 0,1 0 0 0 0,0 0-1 0 0,-1 0 1 0 0,0 0 0 0 0,0 0-1 0 0,1 0 1 0 0,-1 1 0 0 0,-1-1 0 0 0,1 1-1 0 0,0-1 1 0 0,0 0 0 0 0,-1 1-1 0 0,0-1 1 0 0,1 1 0 0 0,-1-1-1 0 0,0 5 1 0 0,-1 6 98 0 0,0-1 1 0 0,-4 26-1 0 0,3-33-147 0 0,-23 96 518 0 0,20-76-625 0 0,6-16 0 0 0,0-8 0 0 0,0-1 0 0 0,0 1 0 0 0,0-1 0 0 0,0 1 0 0 0,0-1 0 0 0,0 0 0 0 0,0 0 0 0 0,0 1 0 0 0,1-1 0 0 0,-1 0 0 0 0,0 0 0 0 0,0 0 0 0 0,0 0 0 0 0,0 0 0 0 0,0-1 0 0 0,0 1 0 0 0,0 0 0 0 0,0 0 0 0 0,0-1 0 0 0,2 0 0 0 0,23-9 0 0 0,-16 4 0 0 0,0 0 0 0 0,0 0 0 0 0,0-1 0 0 0,15-15 0 0 0,-17 15 0 0 0,9-8 277 0 0,4-8-2010 0 0,-13 14-5839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02:17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12695 0 0,'0'0'978'0'0,"2"2"-641"0"0,28 19 521 0 0,35 44 10732 0 0,18 41-6665 0 0,-55-64-4466 0 0,-2 1 1 0 0,23 51 0 0 0,4 47-454 0 0,-15-36-7 0 0,-22-62 1 0 0,-2 1 0 0 0,-2 1 0 0 0,11 77 0 0 0,-15-47 0 0 0,-3 112 0 0 0,-5-163 0 0 0,-2-1 0 0 0,0 0 0 0 0,-2 1 0 0 0,0-1 0 0 0,-1 0 0 0 0,-10 23 0 0 0,12-40-352 0 0,0 1 0 0 0,-1-1 1 0 0,1 1-1 0 0,-1-1 0 0 0,-8 8 0 0 0,8-9-636 0 0,-1 0 0 0 0,0 0 0 0 0,0-1 0 0 0,-1 0-1 0 0,1 0 1 0 0,-7 4 0 0 0,-9 1-9208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1:15.9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1 283 5671 0 0,'3'3'436'0'0,"110"81"1976"0"0,35 29 4379 0 0,-117-84-5448 0 0,1-2 0 0 0,1-2 0 0 0,50 30 0 0 0,-67-47-1116 0 0,0 0 1 0 0,0-1-1 0 0,0 0 1 0 0,1-2-1 0 0,0 0 0 0 0,0 0 1 0 0,1-2-1 0 0,-1 0 0 0 0,1-1 1 0 0,29-1-1 0 0,-15-3 177 0 0,0-2 0 0 0,57-14 0 0 0,60-27 500 0 0,-75 22-623 0 0,94-42 147 0 0,-90 34-317 0 0,166-80 333 0 0,-106 46-136 0 0,-96 47-229 0 0,1 2 0 0 0,1 1-1 0 0,87-16 1 0 0,-99 26 29 0 0,0 1 1 0 0,0 2-1 0 0,0 1 0 0 0,1 2 0 0 0,-1 1 0 0 0,46 9 0 0 0,-59-6-23 0 0,0 0-1 0 0,-1 2 1 0 0,30 14-1 0 0,49 32 314 0 0,-3 5 200 0 0,116 62 310 0 0,-181-107-794 0 0,0 0 1 0 0,1-2-1 0 0,1-2 0 0 0,0 0 1 0 0,50 6-1 0 0,-31-11-43 0 0,0-2 0 0 0,0-2-1 0 0,0-2 1 0 0,63-12 0 0 0,194-57 231 0 0,211-103-238 0 0,-469 156-32 0 0,1 2 0 0 0,0 2 0 0 0,64-8 0 0 0,-89 19-18 0 0,0 1 0 0 0,-1 1 1 0 0,1 1-1 0 0,0 2 0 0 0,0 0 0 0 0,0 1 1 0 0,0 2-1 0 0,45 14 0 0 0,66 38 426 0 0,-44-17-176 0 0,-59-27-249 0 0,0-2 0 0 0,1-1 0 0 0,1-2 0 0 0,0-2 0 0 0,0-1 0 0 0,0-1 0 0 0,56-2 0 0 0,-50-4-1 0 0,0-2-1 0 0,0-2 1 0 0,-1-1 0 0 0,0-3 0 0 0,0-1-1 0 0,47-20 1 0 0,330-162-14 0 0,-389 177 0 0 0,2 2 0 0 0,0 2 0 0 0,1 1 0 0 0,43-11 0 0 0,-61 19 0 0 0,1 1 0 0 0,-1 0 0 0 0,1 1 0 0 0,0 0 0 0 0,-1 1 0 0 0,1 1 0 0 0,0 0 0 0 0,-1 0 0 0 0,1 2 0 0 0,-1 0 0 0 0,0 0 0 0 0,0 1 0 0 0,15 7 0 0 0,56 40 0 0 0,4-3 0 0 0,-32-15 0 0 0,99 40 0 0 0,-115-58 0 0 0,0-3 0 0 0,0 0 0 0 0,1-3 0 0 0,49 5 0 0 0,-65-12 0 0 0,127 7 0 0 0,-146-10 0 0 0,184-12 0 0 0,-140 5 0 0 0,0-2 0 0 0,0-3 0 0 0,-1-1 0 0 0,92-42 0 0 0,17-23 0 0 0,-149 75 0 0 0,0 1 0 0 0,0-1 0 0 0,0 2 0 0 0,0-1 0 0 0,0 1 0 0 0,0 1 0 0 0,1-1 0 0 0,-1 2 0 0 0,1-1 0 0 0,-1 1 0 0 0,0 1 0 0 0,18 2 0 0 0,-19-1 0 0 0,0 1 0 0 0,0-1 0 0 0,0 1 0 0 0,-1 1 0 0 0,1-1 0 0 0,-1 1 0 0 0,0 0 0 0 0,0 1 0 0 0,-1 0 0 0 0,1 0 0 0 0,-1 1 0 0 0,0-1 0 0 0,-1 1 0 0 0,10 13 0 0 0,8 11 0 0 0,0 0 0 0 0,37 33 0 0 0,-53-56 0 0 0,0-1 0 0 0,0 0 0 0 0,1-1 0 0 0,0 0 0 0 0,0 0 0 0 0,0 0 0 0 0,1-1 0 0 0,-1 0 0 0 0,1-1 0 0 0,0 0 0 0 0,0 0 0 0 0,1-1 0 0 0,-1-1 0 0 0,0 1 0 0 0,1-1 0 0 0,-1-1 0 0 0,1 0 0 0 0,-1 0 0 0 0,19-3 0 0 0,1-2 0 0 0,1-2 0 0 0,55-20 0 0 0,54-32 0 0 0,-23 8 0 0 0,-76 34 0 0 0,-16 7 0 0 0,40-12 0 0 0,-32 13 0 0 0,-13 3 0 0 0,0 1 0 0 0,20-2 0 0 0,-32 6 0 0 0,-1 1 0 0 0,0 0 0 0 0,0 0 0 0 0,0 0 0 0 0,0 1 0 0 0,1 0 0 0 0,-1 0 0 0 0,0 1 0 0 0,0-1 0 0 0,10 6 0 0 0,-5-2 0 0 0,0 1 0 0 0,-1 0 0 0 0,1 1 0 0 0,-1 0 0 0 0,18 16 0 0 0,45 55 0 0 0,-25-25 0 0 0,-31-36 0 0 0,-10-11 0 0 0,-1 1 0 0 0,1-1 0 0 0,0 0 0 0 0,9 6 0 0 0,-5-6 0 0 0,9 6 0 0 0,-1 0 0 0 0,2-2 0 0 0,-1 0 0 0 0,26 7 0 0 0,71 11 0 0 0,-98-25 0 0 0,0-1 0 0 0,0-1 0 0 0,0-1 0 0 0,26-3 0 0 0,50-13 0 0 0,-4 0 0 0 0,-75 14 0 0 0,203-19 0 0 0,-160 18 0 0 0,-24 1 0 0 0,0 1 0 0 0,58 5 0 0 0,-51 0 0 0 0,51-1 0 0 0,-85-3 0 0 0,-3 0 0 0 0,26-2 0 0 0,25-5 0 0 0,44-3 0 0 0,-75 13 0 0 0,-22-2 0 0 0,0 0 0 0 0,1-1 0 0 0,-1 1 0 0 0,0-1 0 0 0,1 0 0 0 0,-1 0 0 0 0,1 0 0 0 0,5-1 0 0 0,19-9 0 0 0,12-2 0 0 0,-4 4 0 0 0,57-8 0 0 0,-77 14 0 0 0,0 0 0 0 0,0 2 0 0 0,27 1 0 0 0,9 8 0 0 0,-29-6 0 0 0,-18-2 0 0 0,25 10 0 0 0,-9-3 0 0 0,36 18 0 0 0,1 3 0 0 0,-39-20 0 0 0,-1 0 0 0 0,1-1 0 0 0,1-1 0 0 0,-1-1 0 0 0,37 6 0 0 0,-38-9 0 0 0,0-1 0 0 0,0-1 0 0 0,0-1 0 0 0,25-2 0 0 0,86-21 0 0 0,-94 16 0 0 0,83-22 0 0 0,-53 13 0 0 0,77-31 0 0 0,-131 43 0 0 0,159-50 0 0 0,-149 49 0 0 0,10-3 0 0 0,0 2 0 0 0,0 0 0 0 0,46-1 0 0 0,-60 7 0 0 0,0 1 0 0 0,-1 1 0 0 0,19 3 0 0 0,-27-3 0 0 0,0 0 0 0 0,0 1 0 0 0,0 0 0 0 0,-1 0 0 0 0,1 1 0 0 0,-1-1 0 0 0,0 2 0 0 0,9 6 0 0 0,6 5 0 0 0,11 9 0 0 0,-25-17 0 0 0,-5-4 0 0 0,1 0 0 0 0,0-1 0 0 0,0 1 0 0 0,0-1 0 0 0,7 4 0 0 0,-6-4 0 0 0,17 6 0 0 0,-12-6 0 0 0,1 2 0 0 0,-6-3 0 0 0,-1 0 0 0 0,1 0 0 0 0,0-1 0 0 0,-1 0 0 0 0,1 0 0 0 0,6 1 0 0 0,1 0 0 0 0,-1-1 0 0 0,1-1 0 0 0,0 0 0 0 0,0 0 0 0 0,0-1 0 0 0,13-3 0 0 0,-7 1 0 0 0,1-1 0 0 0,1 1 0 0 0,0-2 0 0 0,35-14 0 0 0,12-15 0 0 0,91-62 0 0 0,-92 54 0 0 0,88-43 0 0 0,-144 81 0 0 0,1 0 0 0 0,-1 0 0 0 0,1 1 0 0 0,0 0 0 0 0,0 1 0 0 0,0 0 0 0 0,1 1 0 0 0,-1 0 0 0 0,0 1 0 0 0,1 0 0 0 0,-1 1 0 0 0,0 0 0 0 0,0 1 0 0 0,0 0 0 0 0,0 0 0 0 0,0 1 0 0 0,15 7 0 0 0,-20-8 0 0 0,0 0 0 0 0,0 1 0 0 0,0 0 0 0 0,0 0 0 0 0,-1 0 0 0 0,0 1 0 0 0,7 4 0 0 0,-1 2 0 0 0,45 31 0 0 0,-45-31 0 0 0,-6-5 0 0 0,0-1 0 0 0,0 0 0 0 0,1 0 0 0 0,-1 0 0 0 0,8 3 0 0 0,-2 0 0 0 0,1 0 0 0 0,0-2 0 0 0,0 1 0 0 0,15 3 0 0 0,-18-6 0 0 0,-1-2 0 0 0,1 1 0 0 0,0-1 0 0 0,-1-1 0 0 0,1 1 0 0 0,0-1 0 0 0,12-2 0 0 0,-5-1 0 0 0,1-1 0 0 0,-1 0 0 0 0,0-1 0 0 0,-1 0 0 0 0,1-1 0 0 0,-1-1 0 0 0,0-1 0 0 0,14-9 0 0 0,49-30 0 0 0,88-38 0 0 0,-114 61 0 0 0,73-29 0 0 0,-104 46 0 0 0,2 0 0 0 0,-1 2 0 0 0,42-6 0 0 0,-53 9 0 0 0,0 1 0 0 0,1 0 0 0 0,-1 1 0 0 0,0 1 0 0 0,0 0 0 0 0,0 0 0 0 0,0 1 0 0 0,0 0 0 0 0,0 1 0 0 0,0 0 0 0 0,-1 1 0 0 0,13 5 0 0 0,2 3 0 0 0,8 0 0 0 0,-24-8 0 0 0,-3-2 0 0 0,0 0 0 0 0,0-1 0 0 0,0 0 0 0 0,0 0 0 0 0,9 0 0 0 0,37 3 0 0 0,-34-3 0 0 0,1 0 0 0 0,-1-2 0 0 0,0 0 0 0 0,1-1 0 0 0,-1 0 0 0 0,34-11 0 0 0,94-47 0 0 0,-104 39 0 0 0,-29 13 0 0 0,0 1 0 0 0,1 1 0 0 0,0 0 0 0 0,0 1 0 0 0,1 1 0 0 0,16-4 0 0 0,-29 8 0 0 0,0-1 0 0 0,-1 1 0 0 0,1 0 0 0 0,0-1 0 0 0,0 1 0 0 0,-1 0 0 0 0,1 0 0 0 0,0 0 0 0 0,0 0 0 0 0,0 1 0 0 0,-1-1 0 0 0,4 1 0 0 0,0 1 0 0 0,-2-2 0 0 0,0 0 0 0 0,1 1 0 0 0,-1-1 0 0 0,0 1 0 0 0,0 0 0 0 0,0 0 0 0 0,5 2 0 0 0,-2 0 0 0 0,-2-2 0 0 0,1 0 0 0 0,-1 1 0 0 0,1 0 0 0 0,-1-1 0 0 0,0 1 0 0 0,0 1 0 0 0,0-1 0 0 0,5 5 0 0 0,0 0 0 0 0,1 1 0 0 0,0 1 0 0 0,13 14 0 0 0,0 1 0 0 0,-5-5 0 0 0,-13-13 0 0 0,0 0 0 0 0,1 0 0 0 0,7 5 0 0 0,-4-4 0 0 0,1 0 0 0 0,8 10 0 0 0,-14-13 0 0 0,0-1 0 0 0,0 1 0 0 0,0-1 0 0 0,0 0 0 0 0,0-1 0 0 0,1 1 0 0 0,0-1 0 0 0,-1 0 0 0 0,1 0 0 0 0,8 2 0 0 0,-4-1-352 0 0,0 0 0 0 0,0-1 1 0 0,0 0-1 0 0,1 0 0 0 0,17 0 0 0 0,-16-3-1031 0 0,0 1-1 0 0,0-1 1 0 0,0-1 0 0 0,19-5-1 0 0,-16 3-8812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1:19.6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0 632 2791 0 0,'17'7'376'0'0,"0"1"0"0"0,-1 1 0 0 0,0 0 0 0 0,0 1-1 0 0,-1 1 1 0 0,14 13 0 0 0,-12-10 491 0 0,0-1-1 0 0,1-1 1 0 0,0 0 0 0 0,21 9-1 0 0,-19-13-209 0 0,1-1-1 0 0,1-1 0 0 0,-1-1 0 0 0,1-1 1 0 0,0-1-1 0 0,25 1 0 0 0,134-8 1082 0 0,-144 0-1415 0 0,-1-1 1 0 0,0-2-1 0 0,0-1 0 0 0,40-16 0 0 0,-11-1 417 0 0,79-42 0 0 0,-73 29-412 0 0,-1-3 0 0 0,112-87 0 0 0,-130 86-211 0 0,3 2 0 0 0,1 2-1 0 0,1 3 1 0 0,2 3 0 0 0,72-29-1 0 0,39-13 333 0 0,20-7 498 0 0,-147 65-506 0 0,0 3 1 0 0,56-12-1 0 0,-74 21-298 0 0,-1 1-1 0 0,1 0 0 0 0,0 2 1 0 0,0 1-1 0 0,43 6 1 0 0,-54-4-54 0 0,0 2 1 0 0,0 0 0 0 0,0 0-1 0 0,-1 2 1 0 0,1-1 0 0 0,-1 2-1 0 0,-1 0 1 0 0,15 10 0 0 0,-6-2 121 0 0,-1 1 1 0 0,-1 1-1 0 0,29 34 1 0 0,182 194 1508 0 0,-206-223-1546 0 0,0-2-1 0 0,35 22 1 0 0,-48-34-135 0 0,3 0 19 0 0,0 1 0 0 0,1-2 0 0 0,0 0 0 0 0,0 0 0 0 0,1-2 0 0 0,0 0 0 0 0,18 3 0 0 0,-23-6-40 0 0,0-2-1 0 0,0 0 0 0 0,-1 0 1 0 0,1-1-1 0 0,0 0 1 0 0,0 0-1 0 0,0-2 1 0 0,-1 1-1 0 0,1-1 1 0 0,10-5-1 0 0,15-8 94 0 0,48-28-1 0 0,-73 38-107 0 0,188-127 139 0 0,-68 42 5 0 0,-92 67-112 0 0,61-30 1 0 0,-81 47-5 0 0,-1 0 1 0 0,1 1-1 0 0,0 1 1 0 0,0 1-1 0 0,1 0 1 0 0,29 0-1 0 0,-20 3 24 0 0,1 2 0 0 0,-1 1 0 0 0,50 9 0 0 0,-62-7-23 0 0,-1 1 0 0 0,0 1 0 0 0,0 0-1 0 0,0 1 1 0 0,0 1 0 0 0,-1 1 0 0 0,-1 0 0 0 0,1 0 0 0 0,-1 2-1 0 0,-1-1 1 0 0,15 17 0 0 0,3 5 77 0 0,-3 2-1 0 0,0 0 1 0 0,26 46-1 0 0,-35-55-58 0 0,0-1 0 0 0,2 0 1 0 0,0-2-1 0 0,2-1 0 0 0,41 31 0 0 0,-37-34 49 0 0,-1-1 1 0 0,2-2-1 0 0,0-1 0 0 0,1-1 0 0 0,38 12 0 0 0,-51-20-88 0 0,0-2 0 0 0,1 0 0 0 0,-1 0 0 0 0,1-2 0 0 0,0 0 0 0 0,-1 0 0 0 0,1-2 0 0 0,0 0 0 0 0,21-5 0 0 0,9-4 75 0 0,89-31 1 0 0,-57 12 6 0 0,-2-3 0 0 0,0-4 1 0 0,79-52-1 0 0,-115 62-93 0 0,2 2 0 0 0,0 2 0 0 0,2 1 0 0 0,0 3 0 0 0,64-17 0 0 0,-64 23 0 0 0,0 3 0 0 0,59-6 0 0 0,-86 14 0 0 0,0 0 0 0 0,1 2 0 0 0,-1 0 0 0 0,0 1 0 0 0,0 0 0 0 0,0 2 0 0 0,0 0 0 0 0,32 13 0 0 0,-29-9 15 0 0,-1 2 0 0 0,0 1 0 0 0,0 0 0 0 0,18 14 0 0 0,155 118 102 0 0,-121-83-118 0 0,-27-21 13 0 0,-4-6 27 0 0,67 40 0 0 0,-88-61-28 0 0,1-2-1 0 0,0 0 1 0 0,0-2-1 0 0,1 0 1 0 0,44 9-1 0 0,-28-12-10 0 0,1-1 0 0 0,-1-2 0 0 0,1-2 0 0 0,0-1 0 0 0,0-2 0 0 0,-1-2 0 0 0,69-18 0 0 0,14-13 0 0 0,119-52 0 0 0,-213 77 0 0 0,250-109 0 0 0,-135 56 0 0 0,116-25 0 0 0,-234 82 0 0 0,10-2 0 0 0,0 2 0 0 0,0 2 0 0 0,0 0 0 0 0,1 3 0 0 0,0 1 0 0 0,-1 1 0 0 0,38 5 0 0 0,-53-2 0 0 0,1 1 0 0 0,-1 1 0 0 0,0 1 0 0 0,-1 0 0 0 0,23 11 0 0 0,-14-3 0 0 0,0 0 0 0 0,40 31 0 0 0,-51-32 0 0 0,1 1 0 0 0,-2 1 0 0 0,0 0 0 0 0,13 18 0 0 0,45 71 0 0 0,-2-1 0 0 0,-57-87 0 0 0,1 1 0 0 0,1-2 0 0 0,1 0 0 0 0,35 24 0 0 0,-37-30 0 0 0,0 0 0 0 0,1-1 0 0 0,0-1 0 0 0,1 0 0 0 0,19 4 0 0 0,88 16 0 0 0,-92-23 0 0 0,0-2 0 0 0,0 0 0 0 0,-1-3 0 0 0,1 0 0 0 0,0-2 0 0 0,0-2 0 0 0,37-9 0 0 0,387-126 0 0 0,-390 116 0 0 0,31-11 0 0 0,-27 12 0 0 0,25-8 0 0 0,-85 29 0 0 0,164-39 0 0 0,-124 32 0 0 0,-12 2 0 0 0,0 2 0 0 0,41-1 0 0 0,-66 6 0 0 0,-1 0 0 0 0,1 1 0 0 0,-1 1 0 0 0,1 0 0 0 0,-1 1 0 0 0,0 0 0 0 0,0 1 0 0 0,0 0 0 0 0,-1 1 0 0 0,17 9 0 0 0,7 9 0 0 0,57 49 0 0 0,-11-7 0 0 0,-62-53 0 0 0,24 12 0 0 0,-13-7 0 0 0,-14-9 0 0 0,0 0 0 0 0,0-1 0 0 0,1 0 0 0 0,0-2 0 0 0,0 0 0 0 0,1-1 0 0 0,-1 0 0 0 0,1-2 0 0 0,0 0 0 0 0,0-1 0 0 0,-1 0 0 0 0,1-2 0 0 0,0 0 0 0 0,32-6 0 0 0,370-107 0 0 0,-316 74 0 0 0,-51 18 0 0 0,8-3 0 0 0,42-15 0 0 0,-15 9 0 0 0,168-50 0 0 0,-245 78 0 0 0,81-17 0 0 0,-81 18 0 0 0,0 1 0 0 0,0 1 0 0 0,1 0 0 0 0,-1 0 0 0 0,0 1 0 0 0,16 3 0 0 0,-7 1 0 0 0,-1 1 0 0 0,1 1 0 0 0,-1 1 0 0 0,0 0 0 0 0,32 21 0 0 0,104 68 0 0 0,-109-67 0 0 0,-34-21 0 0 0,0-1 0 0 0,0-1 0 0 0,1 1 0 0 0,0-2 0 0 0,24 9 0 0 0,-20-10 0 0 0,1-1 0 0 0,26 3 0 0 0,-21-7 0 0 0,6-3 0 0 0,0-1 0 0 0,39-11 0 0 0,55-22 0 0 0,-49 13 0 0 0,-34 11 0 0 0,63-31 0 0 0,34-29 0 0 0,32-15 0 0 0,257-80 0 0 0,-316 135 0 0 0,216-35 0 0 0,-309 65 0 0 0,153-20 0 0 0,-130 20 0 0 0,0 1 0 0 0,51 5 0 0 0,-72-2 0 0 0,1 2 0 0 0,0 1 0 0 0,-1 1 0 0 0,0 0 0 0 0,0 1 0 0 0,23 11 0 0 0,-29-10 0 0 0,-1 0 0 0 0,0 0 0 0 0,-1 1 0 0 0,0 0 0 0 0,0 1 0 0 0,0 0 0 0 0,-1 1 0 0 0,-1 0 0 0 0,15 21 0 0 0,-20-27 0 0 0,59 95 0 0 0,25 44 0 0 0,-83-136 0 0 0,0 1 0 0 0,1-1 0 0 0,0 0 0 0 0,0-1 0 0 0,1 1 0 0 0,0-1 0 0 0,0 0 0 0 0,0-1 0 0 0,1 0 0 0 0,0 0 0 0 0,0-1 0 0 0,0 0 0 0 0,0 0 0 0 0,1-1 0 0 0,0 0 0 0 0,-1 0 0 0 0,1-1 0 0 0,0 0 0 0 0,0-1 0 0 0,1 0 0 0 0,17 0 0 0 0,-8-2 0 0 0,0-2 0 0 0,0 0 0 0 0,0-1 0 0 0,30-10 0 0 0,72-35 0 0 0,-88 34 0 0 0,7-4 0 0 0,41-27 0 0 0,-7 2 0 0 0,-65 39 0 0 0,106-52 0 0 0,-93 48 0 0 0,1 0 0 0 0,-1 2 0 0 0,35-7 0 0 0,-55 14 0 0 0,140-19 0 0 0,-125 18 0 0 0,0 1 0 0 0,0 0 0 0 0,0 1 0 0 0,0 1 0 0 0,0 1 0 0 0,23 6 0 0 0,-31-6 0 0 0,0 1 0 0 0,0 0 0 0 0,-1 1 0 0 0,1-1 0 0 0,-1 2 0 0 0,0-1 0 0 0,-1 1 0 0 0,1 0 0 0 0,-1 1 0 0 0,0-1 0 0 0,-1 1 0 0 0,0 1 0 0 0,0-1 0 0 0,8 14 0 0 0,-1 3 0 0 0,-2 0 0 0 0,0 1 0 0 0,14 49 0 0 0,-7-10 0 0 0,9 32 0 0 0,-21-82 0 0 0,-1 0 0 0 0,2-1 0 0 0,0 0 0 0 0,14 21 0 0 0,-20-32 0 0 0,0 0 0 0 0,0 0 0 0 0,1 0 0 0 0,-1 0 0 0 0,1-1 0 0 0,-1 1 0 0 0,1 0 0 0 0,0 0 0 0 0,0-1 0 0 0,-1 1 0 0 0,1-1 0 0 0,0 0 0 0 0,4 2 0 0 0,0 0 0 0 0,12 6 0 0 0,-12-9 0 0 0,-1 0 0 0 0,4 1 0 0 0,-1 0 0 0 0,0-1 0 0 0,1 0 0 0 0,-1 0 0 0 0,0-1 0 0 0,9-2 0 0 0,49-14 0 0 0,-61 16 0 0 0,51-17 0 0 0,59-26 0 0 0,170-68 0 0 0,-105 58 0 0 0,-133 42 0 0 0,91-8 0 0 0,-127 18 0 0 0,0 2 0 0 0,0-1 0 0 0,1 2 0 0 0,-1-1 0 0 0,0 2 0 0 0,0-1 0 0 0,0 2 0 0 0,0-1 0 0 0,0 2 0 0 0,0-1 0 0 0,-1 1 0 0 0,1 1 0 0 0,-1 0 0 0 0,19 12 0 0 0,-13-5 0 0 0,-10-8 0 0 0,0 0 0 0 0,0 0 0 0 0,-1 1 0 0 0,0 0 0 0 0,1 0 0 0 0,-2 0 0 0 0,8 10 0 0 0,44 87 0 0 0,-9 17 0 0 0,-12-26 0 0 0,-32-87 0 0 0,0-1 0 0 0,0 1 0 0 0,0 0 0 0 0,1-1 0 0 0,0 0 0 0 0,0 0 0 0 0,0 0 0 0 0,1 0 0 0 0,-1-1 0 0 0,1 0 0 0 0,0 0 0 0 0,1 0 0 0 0,-1 0 0 0 0,1-1 0 0 0,-1 0 0 0 0,1 0 0 0 0,0 0 0 0 0,0-1 0 0 0,0 0 0 0 0,1 0 0 0 0,-1-1 0 0 0,0 0 0 0 0,1 0 0 0 0,-1 0 0 0 0,13-1 0 0 0,0-1 0 0 0,-1-2 0 0 0,1 0 0 0 0,-1-1 0 0 0,0-1 0 0 0,0-1 0 0 0,33-16 0 0 0,107-58 0 0 0,-10 5 0 0 0,19 11 0 0 0,-132 52 0 0 0,-13 5 0 0 0,-1 1 0 0 0,1 1 0 0 0,0 0 0 0 0,0 2 0 0 0,0 0 0 0 0,0 2 0 0 0,34 2 0 0 0,-51-1 0 0 0,1 1 0 0 0,-1 0 0 0 0,1 1 0 0 0,-1-1 0 0 0,0 1 0 0 0,0 0 0 0 0,0 0 0 0 0,0 1 0 0 0,0-1 0 0 0,0 1 0 0 0,-1 0 0 0 0,1 0 0 0 0,-1 1 0 0 0,0-1 0 0 0,0 1 0 0 0,0 0 0 0 0,0 0 0 0 0,-1 1 0 0 0,0-1 0 0 0,0 1 0 0 0,0-1 0 0 0,4 11 0 0 0,2 7 0 0 0,-1-1 0 0 0,-1 1 0 0 0,-1 1 0 0 0,3 25 0 0 0,-6-32 0 0 0,14 112 0 0 0,-5-31 0 0 0,-11-93 0 0 0,2 17 0 0 0,0-1 0 0 0,1 0 0 0 0,2 0 0 0 0,0 0 0 0 0,10 23 0 0 0,-15-42 0 0 0,0 1 0 0 0,0 0 0 0 0,0 0 0 0 0,0-1 0 0 0,0 1 0 0 0,1-1 0 0 0,-1 1 0 0 0,1-1 0 0 0,-1 0 0 0 0,1 1 0 0 0,1 0 0 0 0,11 4 0 0 0,-7-4 0 0 0,0 0 0 0 0,0-1 0 0 0,1 0 0 0 0,-1-1 0 0 0,1 0 0 0 0,-1 0 0 0 0,0 0 0 0 0,1-1 0 0 0,-1 0 0 0 0,0 0 0 0 0,0-1 0 0 0,1 0 0 0 0,-1 0 0 0 0,0-1 0 0 0,7-3 0 0 0,7-5 0 0 0,0-1 0 0 0,-1 0 0 0 0,26-22 0 0 0,-23 16 0 0 0,158-114 0 0 0,-153 116 0 0 0,0 0 0 0 0,0 2 0 0 0,59-20 0 0 0,-65 28 0 0 0,-1 0 0 0 0,2 2 0 0 0,-1 0 0 0 0,0 1 0 0 0,1 1 0 0 0,30 2 0 0 0,38 14 0 0 0,-34-4 0 0 0,29 7 0 0 0,-25-4 0 0 0,-46-10 0 0 0,137 21 0 0 0,-129-22 0 0 0,1 2 0 0 0,-1 0 0 0 0,0 2 0 0 0,-1 0 0 0 0,1 1 0 0 0,-1 2 0 0 0,-1 0 0 0 0,33 19 0 0 0,-35-15-845 0 0,1 1-1 0 0,24 24 1 0 0,-27-21-1024 0 0,-2 0-1 0 0,0 0 1 0 0,-1 1 0 0 0,23 40 0 0 0,-14-15-7145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4.1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106 1020 2471 0 0,'0'0'5'0'0,"-1"0"-1"0"0,1 0 0 0 0,0 0 0 0 0,-1 0 0 0 0,1 0 0 0 0,-1 0 0 0 0,1 1 0 0 0,0-1 0 0 0,-1 0 0 0 0,1 0 0 0 0,-1 0 0 0 0,1 0 0 0 0,0 1 1 0 0,-1-1-1 0 0,1 0 0 0 0,-1 0 0 0 0,1 1 0 0 0,0-1 0 0 0,0 0 0 0 0,-1 1 0 0 0,1-1 0 0 0,0 0 0 0 0,-1 1 0 0 0,1-1 0 0 0,0 0 0 0 0,0 1 1 0 0,0-1-1 0 0,-1 0 0 0 0,1 1 0 0 0,0-1 0 0 0,0 1 0 0 0,0-1 0 0 0,0 1 0 0 0,0 0 0 0 0,1 18 68 0 0,0-10-63 0 0,0 18 34 0 0,11 416 4281 0 0,-4-230-3766 0 0,-6-171-427 0 0,4 28 78 0 0,0 24 6 0 0,1 68-15 0 0,9 17-94 0 0,-4-69-68 0 0,-10-93-12 0 0,7 26 1 0 0,1 5 32 0 0,-3-9 16 0 0,-3-21-67 0 0,2 33 0 0 0,4 50 45 0 0,-8-81-12 0 0,0-1-1 0 0,2 0 1 0 0,0 0-1 0 0,8 22 0 0 0,-1-5 14 0 0,-8-28-50 0 0,0 0-1 0 0,0 0 0 0 0,1 0 0 0 0,0-1 0 0 0,0 0 1 0 0,1 1-1 0 0,0-2 0 0 0,0 1 0 0 0,1-1 0 0 0,-1 1 1 0 0,1-2-1 0 0,1 1 0 0 0,-1-1 0 0 0,15 10 0 0 0,-14-12 2 0 0,14 10-2 0 0,1-2 0 0 0,1 0-1 0 0,43 13 1 0 0,65-1 224 0 0,-50-10-70 0 0,254 44 1549 0 0,-174-38-812 0 0,82 14 770 0 0,16-5-752 0 0,-95-21-614 0 0,-47-4 68 0 0,22-1 265 0 0,-80-2-398 0 0,118-9 372 0 0,-49 2-34 0 0,555-45 637 0 0,-658 49-1208 0 0,121-19 296 0 0,126-21 105 0 0,-192 32-274 0 0,156-16 103 0 0,-178 22-127 0 0,270-18 135 0 0,-245 21-194 0 0,424 2 333 0 0,-350 2-261 0 0,62 3 243 0 0,-45 5-182 0 0,-14 4 43 0 0,39 7-125 0 0,-100-12-62 0 0,204 15 341 0 0,-220-21 24 0 0,128-13 1 0 0,15-27 687 0 0,-119 15-762 0 0,324-46 191 0 0,40-7-451 0 0,-371 54-38 0 0,26-5 12 0 0,12 4 15 0 0,52-6 30 0 0,-50 7 133 0 0,-10 0-144 0 0,-85 13 17 0 0,-1-2 0 0 0,0-2 1 0 0,-1-2-1 0 0,-1-2 0 0 0,0-2 0 0 0,51-30 0 0 0,-60 30 23 0 0,-1-2 0 0 0,32-26 0 0 0,-56 38-99 0 0,0 0 0 0 0,-1-1 0 0 0,0 0-1 0 0,-1-1 1 0 0,0 0 0 0 0,0 0 0 0 0,-1 0 0 0 0,0 0-1 0 0,4-15 1 0 0,-7 18-5 0 0,-1 0 0 0 0,1 0-1 0 0,-1-1 1 0 0,0-14 0 0 0,2-6 30 0 0,-1 9-8 0 0,0-1-1 0 0,-1 0 0 0 0,-1 1 1 0 0,-5-35-1 0 0,1-6 6 0 0,4 39-17 0 0,3-27-6 0 0,0 12 47 0 0,-1 4-45 0 0,0 18-14 0 0,-1 0-1 0 0,-2-14 0 0 0,1 23 1 0 0,0 0 0 0 0,1 0 0 0 0,-1 0 0 0 0,2-7 0 0 0,2-17 0 0 0,2-101 0 0 0,-4 102 0 0 0,1-96 11 0 0,-3 45 28 0 0,-1 21-25 0 0,2-217-14 0 0,-4 102 12 0 0,-7-7 31 0 0,0 33-26 0 0,9 118-17 0 0,-2 1 0 0 0,-6-32 0 0 0,3 17 0 0 0,3 23 0 0 0,-5-21 0 0 0,-2 0 0 0 0,6 20 0 0 0,-2 0 0 0 0,0 0 0 0 0,-17-35 0 0 0,17 45 6 0 0,0-2 29 0 0,-1 0-1 0 0,0 1 1 0 0,-1 0-1 0 0,-1 0 1 0 0,-12-13-1 0 0,13 16-25 0 0,-1 0-1 0 0,0 1 0 0 0,0 0 1 0 0,-1 1-1 0 0,0 0 0 0 0,0 1 0 0 0,0 0 1 0 0,-22-9-1 0 0,2 3 25 0 0,-93-29 330 0 0,43 21-102 0 0,0 4 0 0 0,-1 4 0 0 0,-97-3 0 0 0,-368-4 260 0 0,313 10-326 0 0,-61-4-7 0 0,84 5-104 0 0,125 6-40 0 0,-76 2 64 0 0,32 1-56 0 0,-311 26 74 0 0,389-22-115 0 0,-66 5 41 0 0,-86 10-5 0 0,-635 69 237 0 0,624-61-284 0 0,-54 7 0 0 0,28-10 0 0 0,-335 28 0 0 0,-132-11-108 0 0,286-4-78 0 0,3 21 200 0 0,83-6-14 0 0,-230 33 19 0 0,426-69 69 0 0,-127 18 85 0 0,138-15-173 0 0,-186 34 0 0 0,298-51 0 0 0,-298 67 0 0 0,253-58-689 0 0,59-11-933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6.1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0 512 2615 0 0,'130'265'4096'0'0,"-127"-261"-3852"0"0,-1 0-1 0 0,0 0 0 0 0,1 0 1 0 0,0-1-1 0 0,0 1 0 0 0,0-1 1 0 0,0 1-1 0 0,1-1 0 0 0,4 3 0 0 0,-6-5-127 0 0,0 0-1 0 0,1 0 0 0 0,-1 0 1 0 0,0 0-1 0 0,1 0 0 0 0,-1-1 1 0 0,1 1-1 0 0,-1-1 0 0 0,1 0 1 0 0,-1 1-1 0 0,1-1 0 0 0,-1 0 0 0 0,1-1 1 0 0,-1 1-1 0 0,1 0 0 0 0,-1-1 1 0 0,1 1-1 0 0,2-2 0 0 0,0 0 11 0 0,0 0-1 0 0,0-1 0 0 0,0 1 1 0 0,-1-1-1 0 0,1 0 0 0 0,-1 0 1 0 0,0-1-1 0 0,0 1 0 0 0,0-1 1 0 0,0 0-1 0 0,-1 0 0 0 0,1 0 1 0 0,-1 0-1 0 0,0-1 0 0 0,3-5 0 0 0,3-8 380 0 0,0-1 0 0 0,9-31 0 0 0,-2 4-202 0 0,-3-1 0 0 0,-2-1 0 0 0,-2 0 0 0 0,4-82 0 0 0,-8 77-225 0 0,-3 31 50 0 0,0-38-1 0 0,-1 23-12 0 0,0-5-55 0 0,-5-67 77 0 0,7 80-125 0 0,-3 28 48 0 0,-1 2-55 0 0,0 0 0 0 0,1 0 0 0 0,-1 0 0 0 0,0 0 0 0 0,1 0 0 0 0,-1 0 0 0 0,1 1 0 0 0,-1-1 0 0 0,1 0 0 0 0,0 0 0 0 0,-1 1-1 0 0,1-1 1 0 0,0 0 0 0 0,0 0 0 0 0,0 1 0 0 0,0 1 0 0 0,4 23 79 0 0,-2-9 27 0 0,-1-9-62 0 0,0 0 1 0 0,1 0-1 0 0,0 0 0 0 0,0-1 1 0 0,1 1-1 0 0,4 7 0 0 0,1 7 87 0 0,8 9 94 0 0,-12-25-153 0 0,-1 0 1 0 0,0 0-1 0 0,0 0 0 0 0,3 11 0 0 0,-3-8 1 0 0,0-1 0 0 0,0 1 0 0 0,7 10 0 0 0,-5-11 7 0 0,0 1 1 0 0,6 19-1 0 0,19 48 645 0 0,-25-61-486 0 0,2-1 1 0 0,-1 1 0 0 0,2-1-1 0 0,11 17 1 0 0,-7-11 58 0 0,-5-11-83 0 0,0 0-1 0 0,0 0 0 0 0,13 12 1 0 0,-15-16-32 0 0,-3-4-146 0 0,1 0 0 0 0,-1 1 1 0 0,0-1-1 0 0,1 0 0 0 0,-1 0 1 0 0,1 0-1 0 0,-1 0 0 0 0,1-1 1 0 0,0 1-1 0 0,-1-1 0 0 0,1 1 1 0 0,0-1-1 0 0,0 0 1 0 0,-1 0-1 0 0,1 0 0 0 0,0-1 1 0 0,-1 1-1 0 0,1-1 0 0 0,0 1 1 0 0,-1-1-1 0 0,5-1 0 0 0,-1 0 30 0 0,0-1 0 0 0,0 0 0 0 0,0 0 0 0 0,0 0 0 0 0,0-1 0 0 0,-1 1-1 0 0,1-1 1 0 0,-1-1 0 0 0,0 1 0 0 0,0-1 0 0 0,-1 0 0 0 0,1 0-1 0 0,-1 0 1 0 0,0-1 0 0 0,-1 1 0 0 0,7-12 0 0 0,-1-5 71 0 0,-1 0 0 0 0,-1 0 0 0 0,-1-1 1 0 0,-1 0-1 0 0,0 0 0 0 0,-2 0 0 0 0,-1-1 1 0 0,-1 1-1 0 0,-1-1 0 0 0,-1 1 0 0 0,-5-35 0 0 0,3 39-48 0 0,0-3 20 0 0,0 1 0 0 0,-2-1 0 0 0,-12-35 0 0 0,16 55-206 0 0,-1-3 222 0 0,2 1-2707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6.5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5295 0 0,'2'3'410'0'0,"1"9"-335"0"0,-1 0 0 0 0,3 19 0 0 0,0 1 706 0 0,-4-20-118 0 0,1 0 0 0 0,-2 17 0 0 0,0-17 129 0 0,0-1 0 0 0,3 17-1 0 0,-1-1 921 0 0,-1-22-1186 0 0,-1 1 0 0 0,0-1 0 0 0,1 1 1 0 0,2 8-1 0 0,-1-10-265 0 0,0 1 0 0 0,-1-1 0 0 0,0 1-1 0 0,0 0 1 0 0,0 0 0 0 0,-1-1 0 0 0,0 1 0 0 0,0 9 0 0 0,0-12-122 0 0,0 1 0 0 0,0 0-1 0 0,1-1 1 0 0,-1 1 0 0 0,1-1 0 0 0,-1 1 0 0 0,1-1-1 0 0,0 1 1 0 0,0-1 0 0 0,0 1 0 0 0,0-1 0 0 0,0 0-1 0 0,1 1 1 0 0,-1-1 0 0 0,1 0 0 0 0,0 0 0 0 0,2 2 0 0 0,-3-2 379 0 0,1-2-295 0 0,-1 1-179 0 0,0-1-1 0 0,0 0 1 0 0,0 0 0 0 0,0 0 0 0 0,0 1 0 0 0,0-1 0 0 0,0 0-1 0 0,0 0 1 0 0,0-1 0 0 0,0 1 0 0 0,-1 0 0 0 0,1 0-1 0 0,0 0 1 0 0,0-1 0 0 0,0 1 0 0 0,0 0 0 0 0,0-1-1 0 0,0 1 1 0 0,0-1 0 0 0,-1 1 0 0 0,1-1 0 0 0,0 1-1 0 0,0-1 1 0 0,-1 0 0 0 0,1 1 0 0 0,0-1 0 0 0,0-1-1 0 0,4-4 39 0 0,0 1 0 0 0,-1-1 0 0 0,0 0 0 0 0,0 0 0 0 0,-1-1 0 0 0,0 1 0 0 0,0-1 0 0 0,0 1 0 0 0,-1-1 0 0 0,0 0 0 0 0,1-9 0 0 0,1-4-1544 0 0,-2-1 0 0 0,0-32 0 0 0,-4 40-5119 0 0,-2 1 1267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6.9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1 143 7487 0 0,'0'0'575'0'0,"7"-3"-338"0"0,-3 0 2293 0 0,61-35 3919 0 0,-26 14-4722 0 0,77-34-1 0 0,-107 55-1631 0 0,14-6-1351 0 0,-11 5-3232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7.2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1 157 7199 0 0,'2'-2'555'0'0,"21"-16"624"0"0,-14 12 1179 0 0,-1 1-1 0 0,13-6 1 0 0,-19 11-1263 0 0,1 0-899 0 0,-1 0 1 0 0,1 0-1 0 0,-1 0 1 0 0,1 0-1 0 0,-1 0 1 0 0,1-1-1 0 0,4 0 1 0 0,-3 0 111 0 0,-2 0-7 0 0,2 2-114 0 0,71 1 318 0 0,-41-3-6013 0 0,-13-1-711 0 0</inkml:trace>
  <inkml:trace contextRef="#ctx0" brushRef="#br0" timeOffset="1">397 1 5119 0 0,'0'0'456'0'0,"2"12"-360"0"0,-5 2-96 0 0,3 2 0 0 0,1 0 2064 0 0,-1-1 400 0 0,-3 2 72 0 0,6 0 24 0 0,0 0-1128 0 0,1 5-224 0 0,-6 2-48 0 0,5-1-8 0 0,3-1-760 0 0,-1 1-152 0 0,-2 2-32 0 0,5 0-8 0 0,-2-4-200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6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5119 0 0,'-1'9'456'0'0,"-1"-2"-360"0"0,2 1-96 0 0,0 0 0 0 0,0 1 288 0 0,0-3 368 0 0,8-2-256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8.1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2359 0 0,'1'1'174'0'0,"20"34"1700"0"0,-20-32-1478 0 0,1-2-32 0 0,9 16 347 0 0,-10-15-400 0 0,5 10 267 0 0,6 8 510 0 0,-11-18-828 0 0,1 1-17 0 0,5 9 304 0 0,9 23-1 0 0,-1 3 1332 0 0,-2 9-478 0 0,-9-37-913 0 0,1 0 1 0 0,0 0 0 0 0,8 10-1 0 0,-12-18-241 0 0,0 0-29 0 0,14 19 178 0 0,-14-20-299 0 0,4 3 52 0 0,-4-4-191 0 0,-1 1 0 0 0,0-1 0 0 0,0 0 0 0 0,0 0 0 0 0,1 1 0 0 0,-1-1 1 0 0,0 0-1 0 0,0 0 0 0 0,0 1 0 0 0,1-1 0 0 0,-1 0 0 0 0,0 0 0 0 0,1 0 1 0 0,-1 0-1 0 0,0 1 0 0 0,0-1 0 0 0,1 0 0 0 0,-1 0 0 0 0,0 0 1 0 0,1 0-1 0 0,-1 0 0 0 0,0 0 0 0 0,1 0 0 0 0,-1 0 0 0 0,0 0 0 0 0,1 0 1 0 0,-1 0-1 0 0,0 0 0 0 0,1 0 0 0 0,-1 0 0 0 0,0 0 0 0 0,0 0 0 0 0,1 0 1 0 0,-1 0-1 0 0,1-1 0 0 0,11-3-3477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2:08.5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2503 0 0,'8'27'224'0'0,"-2"4"-224"0"0,-2 1 0 0 0,4 3 0 0 0,2-3 1360 0 0,-3 1 232 0 0,0 1 40 0 0,2 0 16 0 0,5-1-368 0 0,-2-2-80 0 0,1-1-16 0 0,-1-4 0 0 0,2 1-1032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29.0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1 4519 0 0,'2'13'723'0'0,"-1"0"0"0"0,0 1 0 0 0,0-1-1 0 0,-2 1 1 0 0,1-1 0 0 0,-4 14-1 0 0,2-3 1842 0 0,-11 43 3592 0 0,4-39-4610 0 0,-1 4-284 0 0,6-5-552 0 0,-3 20 729 0 0,-1 49 0 0 0,7-56-593 0 0,2 0 0 0 0,7 43 0 0 0,22 81 762 0 0,5 34-444 0 0,13 100 32 0 0,-39-247-901 0 0,20 62 274 0 0,-15-65-370 0 0,1-3-48 0 0,31 63 0 0 0,-40-94-149 0 0,-1-3-4 0 0,2 1 1 0 0,-1-1-1 0 0,1 0 1 0 0,9 10-1 0 0,-13-17 10 0 0,0 0-1 0 0,1 0 1 0 0,0 0-1 0 0,0-1 1 0 0,0 0 0 0 0,0 1-1 0 0,0-1 1 0 0,0-1-1 0 0,1 1 1 0 0,0-1-1 0 0,-1 0 1 0 0,11 3 0 0 0,-14-4 4 0 0,4 1 0 0 0,9-6 64 0 0,-11 2-75 0 0,0 0-1 0 0,0 0 1 0 0,0 0 0 0 0,0 0 0 0 0,0 0 0 0 0,-1-1 0 0 0,1 1 0 0 0,-1-1 0 0 0,0 0-1 0 0,0 1 1 0 0,0-1 0 0 0,2-4 0 0 0,4-7-2 0 0,7-21 1 0 0,-5 12-1 0 0,24-49-1399 0 0,-4-2 1 0 0,-2 0-1 0 0,18-88 0 0 0,-40 117-622 0 0,-2 7-5714 0 0,1 16 205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1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1 144 2527 0 0,'1'2'187'0'0,"11"23"1019"0"0,-2 0 0 0 0,0 1 0 0 0,7 35 0 0 0,-9-20 1407 0 0,5 79 0 0 0,-5-32-560 0 0,3-7 706 0 0,-1 141 0 0 0,-11-205-2452 0 0,-7 125 2306 0 0,3-29-446 0 0,7-91-1721 0 0,0 0 413 0 0,-1-24-844 0 0,0 0 0 0 0,-1 1 1 0 0,1-1-1 0 0,0 0 0 0 0,0 0 0 0 0,0 0 0 0 0,2-3 0 0 0,3-5 24 0 0,-3 3-39 0 0,-1 0 0 0 0,-1 0 0 0 0,1 0 0 0 0,0-9 0 0 0,2-9 0 0 0,-2 8-170 0 0,0 1 0 0 0,-1-1-1 0 0,0 0 1 0 0,-1 0 0 0 0,-1 0 0 0 0,-6-32-1 0 0,-34-98-2103 0 0,0-1 867 0 0,6-111 376 0 0,35 240 1040 0 0,0 0-1 0 0,1 0 1 0 0,1 1-1 0 0,1-1 1 0 0,1 1-1 0 0,0-1 1 0 0,11-27-1 0 0,-7 23 193 0 0,-6 16-100 0 0,0 0 0 0 0,0 0 0 0 0,1 1-1 0 0,0-1 1 0 0,0 1 0 0 0,0-1 0 0 0,1 1-1 0 0,9-11 1 0 0,-5 9 63 0 0,0 0 0 0 0,0 1 0 0 0,1 0 0 0 0,0 1 0 0 0,0 0 0 0 0,0 1 0 0 0,1-1 0 0 0,0 2 0 0 0,0-1 0 0 0,13-2 0 0 0,-14 4-70 0 0,0 1 1 0 0,0 0-1 0 0,0 0 1 0 0,0 1-1 0 0,1 0 1 0 0,-1 1-1 0 0,1 0 1 0 0,-1 1-1 0 0,0 0 1 0 0,1 0-1 0 0,-1 1 1 0 0,11 3-1 0 0,-16-3-56 0 0,1 0 0 0 0,-1 0 0 0 0,1 0 0 0 0,-1 1 0 0 0,0-1 0 0 0,0 1 0 0 0,0 0 0 0 0,0 0 0 0 0,0 1 0 0 0,-1-1 0 0 0,1 1 0 0 0,-1 0 0 0 0,0 0 0 0 0,0 0 0 0 0,0 0 0 0 0,3 8 0 0 0,-4-6 2 0 0,0 0 1 0 0,0 0-1 0 0,0 0 0 0 0,-1 0 0 0 0,1 0 0 0 0,-2 1 0 0 0,1-1 0 0 0,-1 0 1 0 0,0 0-1 0 0,0 1 0 0 0,0-1 0 0 0,-3 11 0 0 0,0-3 72 0 0,-1 0 0 0 0,0 0 0 0 0,-1-1 0 0 0,0 1 0 0 0,-10 15 0 0 0,-16 32 326 0 0,-4 9 76 0 0,11-31-206 0 0,1 2 407 0 0,-36 46-1 0 0,55-82-672 0 0,-1-1 0 0 0,1 1 0 0 0,-1-1 0 0 0,0 0 0 0 0,-7 4 0 0 0,-5 4 44 0 0,16-11-29 0 0,2-3-44 0 0,0 0 0 0 0,0-1-1 0 0,0 1 1 0 0,0 0 0 0 0,1 0 0 0 0,-1 1-1 0 0,1-1 1 0 0,-1 0 0 0 0,1 0 0 0 0,3-2 0 0 0,-2 1 10 0 0,20-17 15 0 0,2 0 0 0 0,0 1 1 0 0,1 2-1 0 0,1 0 0 0 0,54-23 0 0 0,-36 21 196 0 0,78-21-1 0 0,-109 37-233 0 0,0 0 0 0 0,26-2 0 0 0,-21 5 8 0 0,-15 3 15 0 0,0-3 25 0 0,-2 2 25 0 0,1 1-43 0 0,0 1-1 0 0,-1-1 0 0 0,1 1 1 0 0,-1 0-1 0 0,0 0 1 0 0,0 0-1 0 0,0 0 1 0 0,-1 0-1 0 0,1 1 1 0 0,-1-1-1 0 0,0 0 1 0 0,0 1-1 0 0,-1-1 1 0 0,1 0-1 0 0,-1 1 1 0 0,0-1-1 0 0,0 1 1 0 0,-1 5-1 0 0,-1 5 61 0 0,1-6-23 0 0,0 0 0 0 0,-1 0 0 0 0,0 0-1 0 0,0 0 1 0 0,-1 0 0 0 0,0 0-1 0 0,-5 8 1 0 0,-75 159 385 0 0,73-159-451 0 0,-1-2-1 0 0,-1 1 1 0 0,0-2 0 0 0,-1 1-1 0 0,-27 22 1 0 0,20-20-2 0 0,-2-2-1 0 0,1 0 1 0 0,-2-1-1 0 0,0-1 1 0 0,0-1-1 0 0,-1-1 1 0 0,-50 14-1 0 0,62-22-23 0 0,0 0 0 0 0,0-1 1 0 0,-18 1-1 0 0,25-3-83 0 0,-1 0 1 0 0,1-1 0 0 0,-1 1 0 0 0,1-1-1 0 0,-1 0 1 0 0,1 0 0 0 0,0-1 0 0 0,-1 1-1 0 0,-8-6 1 0 0,12 7-40 0 0,1-1-1 0 0,0 0 1 0 0,-1 0 0 0 0,1 0 0 0 0,0 0-1 0 0,0 0 1 0 0,0 0 0 0 0,0 0-1 0 0,0 0 1 0 0,0-1 0 0 0,0 1-1 0 0,-1-2 1 0 0,-1-13-8156 0 0,4 4-911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1.9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262 35 2935 0 0,'1'-2'117'0'0,"-2"-2"-7"0"0,-10-4 47 0 0,5 4 307 0 0,0 2 0 0 0,0-1-1 0 0,0 1 1 0 0,0-1 0 0 0,-10-1-1 0 0,12 3-298 0 0,0 0-1 0 0,0 1 1 0 0,0-1-1 0 0,0 1 1 0 0,0 0-1 0 0,0 0 0 0 0,0 1 1 0 0,1-1-1 0 0,-1 1 1 0 0,-6 1-1 0 0,0 2 231 0 0,6-3-147 0 0,0 0 1 0 0,0 1 0 0 0,1-1 0 0 0,-1 1 0 0 0,0 0-1 0 0,1 0 1 0 0,-1 0 0 0 0,1 1 0 0 0,0-1 0 0 0,0 1-1 0 0,0 0 1 0 0,0 0 0 0 0,0 0 0 0 0,-3 5 0 0 0,-6 11 844 0 0,1 0 0 0 0,1 1 1 0 0,1 0-1 0 0,1 1 1 0 0,-10 41-1 0 0,10-25 869 0 0,1 1-1 0 0,-1 61 1 0 0,8-96-1753 0 0,-1 0 0 0 0,1 0 0 0 0,1 0 0 0 0,-1 0 0 0 0,0 0 0 0 0,1 0 0 0 0,-1 0 0 0 0,1 0 0 0 0,0 0 0 0 0,0-1 0 0 0,0 1-1 0 0,1 0 1 0 0,-1 0 0 0 0,3 4 0 0 0,-2-6 283 0 0,0-1-98 0 0,2 0-306 0 0,0 0 0 0 0,-1 0-1 0 0,1 0 1 0 0,0 0 0 0 0,0-1 0 0 0,-1 0 0 0 0,1 1 0 0 0,-1-1 0 0 0,1-1 0 0 0,0 1 0 0 0,-1-1-1 0 0,5-2 1 0 0,-2 0-17 0 0,0 0-1 0 0,0-1 1 0 0,0 1-1 0 0,-1-1 1 0 0,0 0-1 0 0,5-7 1 0 0,1-3-13 0 0,0 0-1 0 0,-1-1 1 0 0,-1 0 0 0 0,10-23 0 0 0,-10 17 29 0 0,27-56 150 0 0,-30 65-238 0 0,8-25 0 0 0,0-1 67 0 0,-2 2 14 0 0,-7 18 27 0 0,-1 15-95 0 0,-1 2 2 0 0,4-7 14 0 0,-5 9 50 0 0,-6 17 156 0 0,0-2-91 0 0,0-2-54 0 0,1 1 0 0 0,1 0 0 0 0,0 0 0 0 0,1 0-1 0 0,1 0 1 0 0,0 0 0 0 0,1 0 0 0 0,5 27 0 0 0,-5-36-66 0 0,1 0 0 0 0,0 0-1 0 0,0 0 1 0 0,1 0 0 0 0,-1 0 0 0 0,1-1 0 0 0,0 1-1 0 0,0-1 1 0 0,1 0 0 0 0,-1 0 0 0 0,1 0 0 0 0,0 0-1 0 0,0 0 1 0 0,0-1 0 0 0,0 0 0 0 0,1 0 0 0 0,-1 0-1 0 0,1 0 1 0 0,9 3 0 0 0,-11-6-45 0 0,0 1 0 0 0,0-1-1 0 0,0 1 1 0 0,0-1 0 0 0,0 0 0 0 0,0 0-1 0 0,0-1 1 0 0,0 1 0 0 0,0-1 0 0 0,0 1-1 0 0,0-1 1 0 0,0 0 0 0 0,0 0 0 0 0,-1 0-1 0 0,1 0 1 0 0,0-1 0 0 0,0 1 0 0 0,-1-1-1 0 0,5-3 1 0 0,5-5-373 0 0,-1 1-1 0 0,17-21 1 0 0,-19 21 70 0 0,-3 3-1582 0 0,-1-1 0 0 0,0 0 0 0 0,4-9 0 0 0,-4 8-1933 0 0,7-12-4536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2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56 0 5439 0 0,'1'6'87'0'0,"0"0"-1"0"0,-1 0 1 0 0,1 0-1 0 0,-1-1 1 0 0,0 1-1 0 0,-1 0 1 0 0,1 0-1 0 0,-1 0 1 0 0,-2 6-1 0 0,-1 11 1276 0 0,-17 108 5947 0 0,13-74-5353 0 0,-2 24 387 0 0,1 67 1678 0 0,7-60-1698 0 0,2-21-631 0 0,0-45-878 0 0,4 29 0 0 0,0 0 143 0 0,-3-35-564 0 0,2 0 0 0 0,0 0-1 0 0,0 0 1 0 0,10 24 0 0 0,-11-34-295 0 0,8 28 456 0 0,-9-30-378 0 0,11 13-96 0 0,-12-17-80 0 0,0 0 0 0 0,1 0 0 0 0,-1 1 0 0 0,0-1 0 0 0,1 0 0 0 0,-1 1 0 0 0,0-1 0 0 0,1 0 0 0 0,-1 0 0 0 0,0 1 0 0 0,1-1 0 0 0,-1 0 0 0 0,0 0 0 0 0,1 0 0 0 0,-1 0 0 0 0,1 0 0 0 0,-1 1 0 0 0,0-1 0 0 0,1 0 0 0 0,-1 0 0 0 0,1 0 0 0 0,2-1 0 0 0,-1 0 0 0 0,1 0 0 0 0,-1-1 0 0 0,1 1 0 0 0,-1 0 0 0 0,0-1 0 0 0,1 1 0 0 0,-1-1 0 0 0,0 0 0 0 0,0 0 0 0 0,0 0 0 0 0,-1 0 0 0 0,1 0 0 0 0,0 0 0 0 0,-1 0 0 0 0,1-1 0 0 0,-1 1 0 0 0,0-1 0 0 0,0 1 0 0 0,2-5 0 0 0,2-7 0 0 0,0 0 0 0 0,3-20 0 0 0,-4 19-305 0 0,-1 0 0 0 0,-1 0 0 0 0,0 0-1 0 0,-1-1 1 0 0,-1 1 0 0 0,0 0 0 0 0,-4-23 0 0 0,2 24-283 0 0,1 10 59 0 0,0-1 1 0 0,0 0-1 0 0,0 0 1 0 0,-1 1-1 0 0,0-1 1 0 0,0 1-1 0 0,-3-7 1 0 0,1 4-1126 0 0,-1 0 0 0 0,0 1 1 0 0,0-1-1 0 0,-8-6 0 0 0,3 4-2649 0 0,0 2-1324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2.7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1 234 7487 0 0,'0'0'575'0'0,"1"1"-379"0"0,4 2 631 0 0,0 0 1 0 0,-1 0-1 0 0,1-1 1 0 0,0 0-1 0 0,0 0 1 0 0,1 0-1 0 0,-1 0 1 0 0,0-1-1 0 0,8 1 1 0 0,-3-1 64 0 0,-1-1 1 0 0,1 0 0 0 0,-1 0 0 0 0,18-3 0 0 0,1-4 764 0 0,-1 0 0 0 0,42-18 0 0 0,-3-8 82 0 0,-47 23-1522 0 0,-7 3-10 0 0,21-16 0 0 0,-6 3-37 0 0,43-29-243 0 0,-46 32-318 0 0,-16 11 5 0 0,0 1 1 0 0,0-1-1 0 0,1 1 1 0 0,11-4-1 0 0,17-3-2758 0 0,-12 5-3385 0 0,-3 1-587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3.0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1 2015 0 0,'-5'21'176'0'0,"-2"5"2893"0"0,1 1 1 0 0,1 0-1 0 0,1 0 0 0 0,0 50 0 0 0,4-64-1970 0 0,0 5 1529 0 0,3 31 0 0 0,-3-45-2283 0 0,1 1 0 0 0,0-1 0 0 0,0 0-1 0 0,0 0 1 0 0,1 1 0 0 0,-1-1-1 0 0,1 0 1 0 0,0-1 0 0 0,0 1 0 0 0,1 0-1 0 0,-1 0 1 0 0,5 4 0 0 0,-5-6-174 0 0,0 0 0 0 0,1-1-1 0 0,-1 1 1 0 0,1-1 0 0 0,0 1 0 0 0,-1-1 0 0 0,1 0 0 0 0,0 0 0 0 0,0 0 0 0 0,0 0 0 0 0,0 0-1 0 0,-1-1 1 0 0,6 1 0 0 0,1-1 17 0 0,0 0-1 0 0,-1 0 1 0 0,10-2-1 0 0,-11 1-150 0 0,0 0 1 0 0,0-1-1 0 0,0 0 0 0 0,0-1 0 0 0,-1 1 0 0 0,1-1 0 0 0,-1 0 0 0 0,0-1 0 0 0,0 1 1 0 0,0-1-1 0 0,0-1 0 0 0,7-6 0 0 0,11-7-251 0 0,-20 15 15 0 0,0 1-1 0 0,0-2 1 0 0,0 1-1 0 0,0 0 1 0 0,0-1 0 0 0,-1 0-1 0 0,5-5 1 0 0,-1-1-362 0 0,-2 3-530 0 0,0-1-1 0 0,0 0 1 0 0,-1 0 0 0 0,0-1 0 0 0,6-14 0 0 0,-3 2-4916 0 0,1 3-1397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3.5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8783 0 0,'1'2'674'0'0,"4"7"-304"0"0,-1 0-1 0 0,-1 0 1 0 0,0 0 0 0 0,0 1 0 0 0,2 13 0 0 0,4 54 5543 0 0,-6-45-4464 0 0,1 47 1464 0 0,-2 1 1 0 0,-11 86-1 0 0,0-10-556 0 0,9-131-1400 0 0,5 29 0 0 0,-3-39-434 0 0,-2-13-371 0 0,2-2-150 0 0,0 0 0 0 0,-1 0-1 0 0,1-1 1 0 0,0 1-1 0 0,0 0 1 0 0,-1-1 0 0 0,1 1-1 0 0,-1-1 1 0 0,1 0-1 0 0,0 0 1 0 0,-1 1 0 0 0,1-1-1 0 0,-1 0 1 0 0,0 0-1 0 0,1 0 1 0 0,-1-1 0 0 0,0 1-1 0 0,0 0 1 0 0,1 0-1 0 0,0-2 1 0 0,2-3 0 0 0,-1 0 0 0 0,0 0 1 0 0,5-12-1 0 0,-1 3-2 0 0,7-19 0 0 0,-1-1 0 0 0,-1 0 0 0 0,9-53 0 0 0,-10 42 0 0 0,-7 28 0 0 0,-1 2 0 0 0,2 1 0 0 0,9-28 0 0 0,-7 23 0 0 0,-6 15 0 0 0,1 1 0 0 0,-1 0 0 0 0,1-1 0 0 0,0 1 0 0 0,0 0 0 0 0,0 0 0 0 0,0 0 0 0 0,1 0 0 0 0,5-6 0 0 0,0 3 0 0 0,-7 7 0 0 0,0 0 0 0 0,-1 0 0 0 0,1 0 0 0 0,0 0 0 0 0,-1 0 0 0 0,1 0 0 0 0,0 0 0 0 0,-1 0 0 0 0,1 0 0 0 0,0 0 0 0 0,-1 0 0 0 0,1 1 0 0 0,0-1 0 0 0,-1 0 0 0 0,2 1 0 0 0,9 9 0 0 0,-8-5 0 0 0,1-1 0 0 0,-2 1 0 0 0,1-1 0 0 0,-1 1 0 0 0,1 0 0 0 0,2 9 0 0 0,36 114 0 0 0,-10-28 0 0 0,-26-85 0 0 0,1 1 0 0 0,1-1 0 0 0,1 0 0 0 0,0-1 0 0 0,16 23 0 0 0,1-8 0 0 0,-20-23 0 0 0,0-1 0 0 0,0 1 0 0 0,0 1 0 0 0,-1-1 0 0 0,6 14 0 0 0,-3-6 0 0 0,-3-11 0 0 0,-2-2 0 0 0,0-1 0 0 0,-1 1 0 0 0,1 0 0 0 0,0-1 0 0 0,-1 1 0 0 0,1 0 0 0 0,-1 0 0 0 0,1 0 0 0 0,-1 1 0 0 0,2 1 0 0 0,5 5 0 0 0,-1 0 0 0 0,21 9 0 0 0,-8-4 0 0 0,-13-8 0 0 0,-2-7 0 0 0,2-6 0 0 0,-6 6 0 0 0,0 0 0 0 0,0 1 0 0 0,0-1 0 0 0,0 0 0 0 0,0 0 0 0 0,0 0 0 0 0,-1 0 0 0 0,1 0 0 0 0,-1 0 0 0 0,1-4 0 0 0,-1 4 0 0 0,1 0 0 0 0,-1-1 0 0 0,1 1 0 0 0,-1-1 0 0 0,1 1 0 0 0,0 0 0 0 0,0 0 0 0 0,0-1 0 0 0,2-1 0 0 0,1-4-382 0 0,1 0 0 0 0,0 0 1 0 0,7-8-1 0 0,10-14-2792 0 0,-12 15-3890 0 0,2-1-1995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4.4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1 359 7599 0 0,'0'0'583'0'0,"3"-1"-380"0"0,97-16 6797 0 0,-64 13-2133 0 0,50-14-1 0 0,-62 10-3502 0 0,0-1 1 0 0,24-14-1 0 0,-16 7-421 0 0,-10 4-418 0 0,-1-1 0 0 0,0-1 0 0 0,26-23 0 0 0,16-10-81 0 0,-13 11-390 0 0,36-22-39 0 0,-54 36-2855 0 0,2-1-5149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6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 1 4951 0 0,'-2'1'382'0'0,"-6"5"69"0"0,1 0 1 0 0,-1 1-1 0 0,1 0 1 0 0,1 1-1 0 0,-1-1 1 0 0,1 1-1 0 0,0 0 1 0 0,-7 14-1 0 0,-32 77 3888 0 0,44-97-4340 0 0,-32 89 2913 0 0,-31 143 0 0 0,53-182-2141 0 0,3 0 0 0 0,2 0 0 0 0,2 1-1 0 0,2-1 1 0 0,8 81 0 0 0,-5-131-769 0 0,8 62 212 0 0,-8-59-195 0 0,0 0-1 0 0,1 0 0 0 0,0 0 1 0 0,0 0-1 0 0,0 0 1 0 0,0 0-1 0 0,1 0 0 0 0,0-1 1 0 0,5 7-1 0 0,-2-3-10 0 0,-5-7-5 0 0,0 0 0 0 0,0 1 1 0 0,0-1-1 0 0,0 0 0 0 0,0 0 0 0 0,0 0 0 0 0,0 0 0 0 0,0 0 0 0 0,1 0 0 0 0,-1 0 0 0 0,0 0 1 0 0,1-1-1 0 0,-1 1 0 0 0,1 0 0 0 0,-1-1 0 0 0,1 1 0 0 0,2 0 0 0 0,-3-1-3 0 0,0 0 0 0 0,0 0 0 0 0,0 0 0 0 0,0 0 0 0 0,0 0 0 0 0,0 0 0 0 0,0 0 0 0 0,0 0 0 0 0,0 0 0 0 0,1-1 0 0 0,-1 1 0 0 0,0 0 0 0 0,0-1 0 0 0,0 1 0 0 0,-1-1 0 0 0,1 1 0 0 0,0-1 0 0 0,0 1 0 0 0,0-1 0 0 0,0 0 0 0 0,0 1 0 0 0,-1-1 0 0 0,1 0 0 0 0,0 0 0 0 0,0-1 0 0 0,2-1 0 0 0,15-16-856 0 0,-10 2-6260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4.7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0 136 9503 0 0,'4'11'251'0'0,"0"0"0"0"0,-1 1-1 0 0,0-1 1 0 0,-1 1 0 0 0,0 0 0 0 0,0 15-1 0 0,0-9 998 0 0,2 191 10381 0 0,-5-125-8276 0 0,1-72-2927 0 0,-1 4 498 0 0,1 0 0 0 0,1 1 1 0 0,1-1-1 0 0,5 23 0 0 0,-7-37-739 0 0,2-3-181 0 0,0 0 0 0 0,-1 0 0 0 0,1 0 0 0 0,0 0 0 0 0,-1 0 0 0 0,1 0 0 0 0,-1-1-1 0 0,0 1 1 0 0,0-1 0 0 0,1 1 0 0 0,0-3 0 0 0,-1 3-4 0 0,3-4 0 0 0,-1 0 0 0 0,0 0 0 0 0,0-1 0 0 0,-1 1 0 0 0,0-1 0 0 0,0 1 0 0 0,3-10 0 0 0,4-45 0 0 0,-4 25 0 0 0,2-3 0 0 0,10-65 0 0 0,8-31 0 0 0,-5 43 0 0 0,-14 64 0 0 0,11-32 0 0 0,-7 33 0 0 0,-3 11-88 0 0,-4 13-196 0 0,-1 2 29 0 0,-1-1-450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5.4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322 42 4519 0 0,'0'0'347'0'0,"0"-2"-227"0"0,-1 0 157 0 0,1 0 0 0 0,-1 0 0 0 0,0 0 0 0 0,0 0 0 0 0,0 0 0 0 0,0 0 0 0 0,0 1 0 0 0,0-1 0 0 0,0 0 0 0 0,-1 1 0 0 0,1-1 0 0 0,-1 0 0 0 0,1 1 0 0 0,-1 0 0 0 0,1-1-1 0 0,-1 1 1 0 0,0 0 0 0 0,-3-2 0 0 0,1 2 413 0 0,0-1 1 0 0,0 1-1 0 0,0 0 0 0 0,0 1 0 0 0,0-1 0 0 0,-6 0 0 0 0,8 1-354 0 0,-3 0 329 0 0,0 0 0 0 0,0 0 0 0 0,0 1 0 0 0,-7 1 0 0 0,-35 14 1958 0 0,35-12-1980 0 0,2 0-20 0 0,1 0-1 0 0,-1 1 1 0 0,1 0 0 0 0,-12 8-1 0 0,16-10-403 0 0,0 1-1 0 0,1 0 0 0 0,0 0 1 0 0,0 0-1 0 0,0 1 1 0 0,0-1-1 0 0,1 1 0 0 0,0 0 1 0 0,-4 7-1 0 0,-3 9 524 0 0,1 1 1 0 0,2-1-1 0 0,-9 40 0 0 0,13-49-661 0 0,-15 100 1325 0 0,16-98-1262 0 0,2-1 0 0 0,0 0 0 0 0,0 0 0 0 0,1 0 0 0 0,1 0 0 0 0,4 20 0 0 0,-5-31-144 0 0,0 0 0 0 0,0 1 0 0 0,0-1 0 0 0,1 0 0 0 0,-1 0 0 0 0,0 0 0 0 0,1 0 0 0 0,2 3 0 0 0,5 2 0 0 0,6-2 0 0 0,0-4 0 0 0,-11-2 0 0 0,1 0 0 0 0,-1 0 0 0 0,0 0 0 0 0,0-1 0 0 0,0 1 0 0 0,0-1 0 0 0,0 0 0 0 0,0-1 0 0 0,0 1 0 0 0,5-5 0 0 0,5-4 0 0 0,15-18 0 0 0,-16 16 0 0 0,-8 7 0 0 0,0 0 0 0 0,-1 0 0 0 0,1 0 0 0 0,-1-1 0 0 0,6-12 0 0 0,13-39 0 0 0,-15 34 0 0 0,4-12 0 0 0,11-61 0 0 0,-13 52 0 0 0,-7 38 0 0 0,-2 6 0 0 0,-1 0 0 0 0,1-1 0 0 0,0 1 0 0 0,-1 0 0 0 0,1 0 0 0 0,-1-1 0 0 0,0 1 0 0 0,1 0 0 0 0,-1-1 0 0 0,0 1 0 0 0,0 0 0 0 0,0-1 0 0 0,0 1 0 0 0,0 0 0 0 0,0-1 0 0 0,0 1 0 0 0,0-1 0 0 0,-1 0 0 0 0,1-1 0 0 0,-6-11 0 0 0,3 11 0 0 0,-5 7 0 0 0,5-2 0 0 0,-8 19 0 0 0,6-11 0 0 0,1 1 0 0 0,1-1 0 0 0,-1 1 0 0 0,2 0 0 0 0,0 0 0 0 0,0 0 0 0 0,1 1 0 0 0,0-1 0 0 0,1 0 0 0 0,0 0 0 0 0,3 20 0 0 0,-2-28 0 0 0,-1-1 0 0 0,0 0 0 0 0,1 0 0 0 0,-1 0 0 0 0,1 1 0 0 0,-1-1 0 0 0,1 0 0 0 0,0 0 0 0 0,0 0 0 0 0,0 0 0 0 0,3 3 0 0 0,-1 0 0 0 0,7 9 0 0 0,-5-12 0 0 0,-1 0 0 0 0,-2-1-249 0 0,1 1 0 0 0,-1-1 0 0 0,1 0 0 0 0,0 0 1 0 0,0 0-1 0 0,0 0 0 0 0,0 0 0 0 0,0 0 0 0 0,4 0 0 0 0,-2-1-947 0 0,0 0-1 0 0,0-1 1 0 0,0 1-1 0 0,0-1 1 0 0,5-1-1 0 0,4-2-8735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5.8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84 1 2959 0 0,'-1'1'220'0'0,"-1"5"493"0"0,0 0 0 0 0,-1 0 0 0 0,1 0-1 0 0,-1-1 1 0 0,-5 7 0 0 0,-4 8 4724 0 0,-2 8 51 0 0,5-11-1415 0 0,-10 30-1 0 0,17-40-3574 0 0,0 0 1 0 0,0 0-1 0 0,1-1 0 0 0,0 1 1 0 0,1 0-1 0 0,-1 0 0 0 0,1 0 1 0 0,2 9-1 0 0,-2-9-426 0 0,1 2 98 0 0,1 0 0 0 0,-1 0 0 0 0,1-1 0 0 0,1 1 0 0 0,4 10 0 0 0,-5-14-119 0 0,1 0 0 0 0,0 0 0 0 0,0-1 0 0 0,0 1 0 0 0,1-1 0 0 0,0 0 0 0 0,0 0 0 0 0,0 0 1 0 0,0-1-1 0 0,0 1 0 0 0,1-1 0 0 0,8 5 0 0 0,10 3-51 0 0,-15-10 0 0 0,-1-1 0 0 0,15 2 0 0 0,-17-2-198 0 0,-1-1 1 0 0,1 0-1 0 0,-1 0 0 0 0,1 0 1 0 0,-1 0-1 0 0,1 0 0 0 0,-1-1 1 0 0,0 0-1 0 0,0 0 0 0 0,0 0 1 0 0,0-1-1 0 0,0 1 0 0 0,0-1 1 0 0,0 0-1 0 0,-1 0 0 0 0,5-5 1 0 0,-2 1-915 0 0,0-1 0 0 0,0 0 0 0 0,0 0 1 0 0,-1-1-1 0 0,-1 0 0 0 0,7-16 1 0 0,-4 7-8211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6.1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2071 0 0,'2'1'154'0'0,"8"6"2181"0"0,1 0-1 0 0,-1 1 1 0 0,0 0 0 0 0,0 0 0 0 0,14 17-1 0 0,-13-11-383 0 0,-1 0 0 0 0,0 0 0 0 0,14 28 0 0 0,-13-16-873 0 0,0 0-1 0 0,-2 0 0 0 0,-1 1 1 0 0,-1 1-1 0 0,3 32 1 0 0,-4-24-476 0 0,10 113 668 0 0,-14-87-1139 0 0,-1-1 0 0 0,-16 114 0 0 0,5-112-131 0 0,5-25 0 0 0,-21 72 0 0 0,29-118-2119 0 0,15-35-10063 0 0,-10 27 4171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6.5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181 1 7455 0 0,'-3'2'420'0'0,"0"1"0"0"0,0-1-1 0 0,0 1 1 0 0,0 0-1 0 0,1 0 1 0 0,-3 4 0 0 0,1-1 472 0 0,-59 83 11501 0 0,17-22-6913 0 0,43-65-5268 0 0,-4 6 443 0 0,0 0 0 0 0,0 0 0 0 0,1 1 0 0 0,-9 17-1 0 0,14-25-591 0 0,2 1-12 0 0,2 7-44 0 0,-3-8-6 0 0,0 0-1 0 0,1 0 0 0 0,-1 0 0 0 0,0 0 0 0 0,1 0 0 0 0,-1 0 0 0 0,1 0 1 0 0,-1-1-1 0 0,1 1 0 0 0,-1 0 0 0 0,1 0 0 0 0,0 0 0 0 0,-1-1 0 0 0,1 1 1 0 0,1 1-1 0 0,7 7-1 0 0,-1-1 1 0 0,25 21 0 0 0,-27-25 0 0 0,1 0 0 0 0,0 0 0 0 0,0-1 0 0 0,0 0 0 0 0,0 0 0 0 0,1-1 0 0 0,-1 0 0 0 0,1 0 0 0 0,14 2 0 0 0,7 1 0 0 0,21 2 0 0 0,-33-3 0 0 0,-15-2 0 0 0,3-2 0 0 0,-1 0 0 0 0,7-1 0 0 0,-11 1 0 0 0,0 0 0 0 0,0 0 0 0 0,0 0 0 0 0,0 0 0 0 0,1 0 0 0 0,-1 0 0 0 0,0 0 0 0 0,0 0 0 0 0,0 0 0 0 0,0 0 0 0 0,1 0 0 0 0,-1 0 0 0 0,0 0 0 0 0,0 0 0 0 0,0 0 0 0 0,0 0 0 0 0,0 0 0 0 0,1 0 0 0 0,-1 0 0 0 0,0 0 0 0 0,0 0 0 0 0,0 0 0 0 0,0 0 0 0 0,0 0 0 0 0,1 0 0 0 0,-1 1 0 0 0,0-1 0 0 0,0 0 0 0 0,0 0 0 0 0,0 0 0 0 0,0 0 0 0 0,0 0 0 0 0,0 0 0 0 0,0 1 0 0 0,0-1 0 0 0,0 0 0 0 0,1 0 0 0 0,-1 0 0 0 0,0 0 0 0 0,0 1 0 0 0,0-1 0 0 0,0 0 0 0 0,0 0 0 0 0,0 1 0 0 0,1-1 0 0 0,-1 0 0 0 0,0 0 0 0 0,0 1 0 0 0,1-1 0 0 0,-1 0 0 0 0,0 0 0 0 0,0 0 0 0 0,1 0 0 0 0,-1 1 0 0 0,0-1 0 0 0,1 0 0 0 0,-1 0 0 0 0,0 0 0 0 0,1 0 0 0 0,-1 0 0 0 0,0 0 0 0 0,1 0 0 0 0,-1 0 0 0 0,0 0 0 0 0,1 0 0 0 0,-1 0 0 0 0,13-3 0 0 0,-5 1 0 0 0,-7 2-1 0 0,-1 0 1 0 0,1 0-1 0 0,-1 0 1 0 0,0-1-1 0 0,1 1 0 0 0,-1 0 1 0 0,0 0-1 0 0,1 0 0 0 0,-1 0 1 0 0,0 0-1 0 0,0-1 1 0 0,1 1-1 0 0,-1 0 0 0 0,0 0 1 0 0,1-1-1 0 0,-1 1 1 0 0,0 0-1 0 0,0 0 0 0 0,0-1 1 0 0,1 1-1 0 0,-1 0 1 0 0,0-1-1 0 0,0 1 0 0 0,1-1 1 0 0,-3-1-52 0 0,2 1 20 0 0,0 1 0 0 0,0-1-1 0 0,0 1 1 0 0,0-1 0 0 0,0 1-1 0 0,1-1 1 0 0,-1 0-1 0 0,0 1 1 0 0,0-1 0 0 0,1 1-1 0 0,-1-1 1 0 0,0 1 0 0 0,1-1-1 0 0,-1 1 1 0 0,0-1 0 0 0,1 1-1 0 0,-1-1 1 0 0,1 1 0 0 0,-1 0-1 0 0,2-1 1 0 0,2-4-2537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56.9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 9703 0 0,'0'10'577'0'0,"0"1"0"0"0,0-1-1 0 0,4 19 1 0 0,-2-6 3059 0 0,0-2 800 0 0,-2 24-1 0 0,-3-13-1503 0 0,-6 32-1 0 0,8-49-2279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00.0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0 13391 0 0,'-9'4'1027'0'0,"9"-4"-965"0"0,0 0-1 0 0,0 1 1 0 0,1-1 0 0 0,-1 0 0 0 0,0 0 0 0 0,0 0-1 0 0,0 0 1 0 0,0 0 0 0 0,0 0 0 0 0,1 0-1 0 0,-1 0 1 0 0,0 0 0 0 0,0 0 0 0 0,0 0-1 0 0,0 1 1 0 0,0-1 0 0 0,0 0 0 0 0,0 0-1 0 0,0 0 1 0 0,0 0 0 0 0,1 0 0 0 0,-1 0-1 0 0,0 1 1 0 0,0-1 0 0 0,0 0 0 0 0,0 0-1 0 0,0 0 1 0 0,0 0 0 0 0,0 0 0 0 0,0 1 0 0 0,0-1-1 0 0,0 0 1 0 0,0 0 0 0 0,0 0 0 0 0,0 0-1 0 0,0 0 1 0 0,0 1 0 0 0,0-1 0 0 0,0 0-1 0 0,0 0 1 0 0,0 0 0 0 0,0 0 0 0 0,-1 0-1 0 0,1 1 1 0 0,0-1 0 0 0,0 0 0 0 0,0 0-1 0 0,0 0 1 0 0,0 0 0 0 0,0 0 0 0 0,0 0 0 0 0,0 0-1 0 0,0 0 1 0 0,-1 1 0 0 0,1-1 0 0 0,0 0-1 0 0,0 0 1 0 0,0 0 0 0 0,0 0 0 0 0,0 0-1 0 0,-1 0 1 0 0,1 0 0 0 0,0 0 0 0 0,0 0-1 0 0,0 0 1 0 0,0 0 0 0 0,0 0 0 0 0,-1 0-1 0 0,1 0 1 0 0,13 4 5980 0 0,43 1-1598 0 0,33 3-1024 0 0,-85-8-3324 0 0,0 0-75 0 0,2-1-18 0 0,29 0-3 0 0,11 2-17 0 0,-44-1-424 0 0,-1 0 0 0 0,1 0 0 0 0,-1 1 1 0 0,1-1-1 0 0,0 1 0 0 0,-1-1 0 0 0,1 1 0 0 0,-1 0 1 0 0,1-1-1 0 0,1 2 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01.3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227 33 7399 0 0,'0'0'568'0'0,"0"3"-373"0"0,2 40 3814 0 0,-5 60 0 0 0,0-40-938 0 0,-11 112 1497 0 0,7-102-2568 0 0,-7 53 2604 0 0,14-124-3611 0 0,0 0-546 0 0,0-2-430 0 0,0 0 0 0 0,0 1 0 0 0,0-1 0 0 0,0 0 0 0 0,0 0 0 0 0,0 0 0 0 0,0 0 0 0 0,0 1-1 0 0,0-1 1 0 0,0 0 0 0 0,0 0 0 0 0,0 0 0 0 0,0 1 0 0 0,0-1 0 0 0,0 0 0 0 0,0 0-1 0 0,0 0 1 0 0,0 0 0 0 0,0 1 0 0 0,0-1 0 0 0,1 0 0 0 0,-1 0 0 0 0,0 0 0 0 0,0 0-1 0 0,0 1 1 0 0,0-1 0 0 0,0 0 0 0 0,0 0 0 0 0,1 0 0 0 0,-1 0 0 0 0,0 0 0 0 0,0 0-1 0 0,0 1 1 0 0,0-1 0 0 0,1 0 0 0 0,-1 0 0 0 0,0 0 0 0 0,0 0 0 0 0,0 0 0 0 0,0 0 0 0 0,1 0-1 0 0,3-3-14 0 0,0-1-1 0 0,0 1 0 0 0,0-1 0 0 0,0 0 0 0 0,-1 0 0 0 0,0-1 0 0 0,0 1 1 0 0,0-1-1 0 0,4-7 0 0 0,18-51-3 0 0,-11 27 3 0 0,25-79-1 0 0,-23 64 0 0 0,4-15 36 0 0,-14 39-7 0 0,3 0 1 0 0,0 0 0 0 0,1 1-1 0 0,18-32 1 0 0,-20 46-30 0 0,-7 11 0 0 0,-1 1 0 0 0,1-1 0 0 0,-1 1 0 0 0,1-1 0 0 0,0 1 0 0 0,-1-1 0 0 0,1 1 0 0 0,-1-1 0 0 0,1 1 0 0 0,0 0 0 0 0,0-1 0 0 0,-1 1 0 0 0,2-1 0 0 0,-1 1 0 0 0,10 1 0 0 0,-10-1 0 0 0,0 1 0 0 0,0-1 0 0 0,-1 1 0 0 0,1 0 0 0 0,0-1 0 0 0,0 1 0 0 0,-1 0 0 0 0,1-1 0 0 0,0 1 0 0 0,-1 0 0 0 0,1 0 0 0 0,-1 0 0 0 0,1 0 0 0 0,-1 0 0 0 0,0-1 0 0 0,1 1 0 0 0,-1 0 0 0 0,0 0 0 0 0,1 0 0 0 0,-1 0 0 0 0,0 1 0 0 0,13 76 0 0 0,-8-40 0 0 0,15 54 0 0 0,-11-56 0 0 0,-8-28 0 0 0,1 0 0 0 0,0 0 0 0 0,0 0 0 0 0,1 0 0 0 0,0 0 0 0 0,0-1 0 0 0,1 1 0 0 0,8 12 0 0 0,-3-9 0 0 0,-4-4 0 0 0,1 0 0 0 0,0 0 0 0 0,0 0 0 0 0,1-1 0 0 0,14 10 0 0 0,-17-13 0 0 0,0-1 0 0 0,1 0 0 0 0,-1 0 0 0 0,1-1 0 0 0,-1 1 0 0 0,1-1 0 0 0,0 0 0 0 0,0 0 0 0 0,0-1 0 0 0,0 0 0 0 0,-1 1 0 0 0,1-1 0 0 0,0-1 0 0 0,0 1 0 0 0,7-3 0 0 0,-5 2 0 0 0,-1-1 0 0 0,1-1 0 0 0,-1 1 0 0 0,1-1 0 0 0,-1 0 0 0 0,0-1 0 0 0,0 0 0 0 0,0 1 0 0 0,-1-2 0 0 0,1 1 0 0 0,-1-1 0 0 0,0 0 0 0 0,-1 0 0 0 0,1 0 0 0 0,4-8 0 0 0,2-3 0 0 0,0-1 0 0 0,-2 0 0 0 0,0-1 0 0 0,8-22 0 0 0,-11 20 0 0 0,4-21 0 0 0,3-7 0 0 0,-6 23 0 0 0,-1 0 0 0 0,5-44 0 0 0,-10 64 0 0 0,-1 0 0 0 0,0 0 0 0 0,0 0 0 0 0,0 0 0 0 0,-1 0 0 0 0,0 0 0 0 0,0 0 0 0 0,0 0 0 0 0,-1 1 0 0 0,1-1 0 0 0,-1 0 0 0 0,-3-5 0 0 0,-3 3 0 0 0,-7 2 0 0 0,-1 4 0 0 0,9 2 0 0 0,1 1 0 0 0,0-1 0 0 0,0 1 0 0 0,-1 0 0 0 0,1 0 0 0 0,1 1 0 0 0,-1 0 0 0 0,0 0 0 0 0,1 0 0 0 0,-1 1 0 0 0,1 0 0 0 0,0 0 0 0 0,0 0 0 0 0,1 1 0 0 0,-6 6 0 0 0,1-1 0 0 0,1 2 0 0 0,0-1 0 0 0,0 1 0 0 0,1 0 0 0 0,1 1 0 0 0,-6 14 0 0 0,7-12 0 0 0,-3 4 0 0 0,1 1 0 0 0,0 1 0 0 0,-3 21 0 0 0,3 1 0 0 0,1-13 0 0 0,-2 57 0 0 0,8-76 0 0 0,0-1 0 0 0,1 1 0 0 0,0 0 0 0 0,1-1 0 0 0,0 1 0 0 0,1-1 0 0 0,0 0 0 0 0,0 0 0 0 0,6 12 0 0 0,81 138 0 0 0,-83-148 0 0 0,0 1 0 0 0,-2 0 0 0 0,7 20 0 0 0,-4-11 0 0 0,-1-2 0 0 0,-1 1 0 0 0,-1-1 0 0 0,-1 1 0 0 0,3 28 0 0 0,-4-25 0 0 0,1 0 0 0 0,16 46 0 0 0,-5-19 0 0 0,-3-4 0 0 0,27 120 0 0 0,-26-90 0 0 0,-3 0 0 0 0,1 110 0 0 0,-14-109 0 0 0,-4-1 0 0 0,-2-1 0 0 0,-4 0 0 0 0,-3 0 0 0 0,-4-1 0 0 0,-2-2 0 0 0,-4 0 0 0 0,-55 108 0 0 0,59-139 0 0 0,-1-1 0 0 0,-3-1 0 0 0,0-2 0 0 0,-63 69 0 0 0,31-46 0 0 0,-28 29 0 0 0,69-74 0 0 0,-1-1 0 0 0,-1-1 0 0 0,-26 16 0 0 0,7-6 0 0 0,23-14 0 0 0,-22 12 0 0 0,32-20 0 0 0,-1 1 0 0 0,0-1 0 0 0,0 0 0 0 0,0-1 0 0 0,0 1 0 0 0,0-1 0 0 0,-11 1 0 0 0,10-2 0 0 0,0 0 0 0 0,0-1 0 0 0,0 1 0 0 0,0-1 0 0 0,0-1 0 0 0,0 1 0 0 0,0-1 0 0 0,0 0 0 0 0,1-1 0 0 0,-1 1 0 0 0,1-2 0 0 0,-8-3 0 0 0,10 4 0 0 0,0 0 0 0 0,0-1 0 0 0,1 1 0 0 0,-1-1 0 0 0,1 0 0 0 0,0 1 0 0 0,0-2 0 0 0,0 1 0 0 0,0 0 0 0 0,1 0 0 0 0,-1-1 0 0 0,1 0 0 0 0,0 1 0 0 0,1-1 0 0 0,-1 0 0 0 0,1 0 0 0 0,-1-9 0 0 0,0-3 0 0 0,2 1 0 0 0,0-1 0 0 0,1 1 0 0 0,0 0 0 0 0,2 0 0 0 0,0 0 0 0 0,9-28 0 0 0,3 0 0 0 0,31-61 0 0 0,132-201 0 0 0,-164 283 0 0 0,168-239 0 0 0,47-75 0 0 0,-166 229 0 0 0,89-113 0 0 0,81-106 0 0 0,47-128 0 0 0,-182 291 0 0 0,34-54 0 0 0,-81 138-59 0 0,-50 78-246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3.5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1538 7223 0 0,'4'-1'555'0'0,"236"-63"6512"0"0,0-20-12 0 0,-160 55-5556 0 0,-29 14-669 0 0,2 2 0 0 0,76-9-1 0 0,-42 8-486 0 0,48-4 279 0 0,-9 3 29 0 0,-47 3-215 0 0,24-3-12 0 0,3-7 233 0 0,133-44 0 0 0,326-95 640 0 0,-310 101-761 0 0,-127 29-491 0 0,66-19 86 0 0,13-6 26 0 0,-97 28-94 0 0,-24 10 38 0 0,-12 3-30 0 0,76-14 17 0 0,19-4 104 0 0,145-26-63 0 0,-56 15-2 0 0,136-36-52 0 0,-84 27 2 0 0,-294 50-77 0 0,0-1 0 0 0,0 0 0 0 0,0-1 0 0 0,0-1 0 0 0,14-8 0 0 0,-19 10 0 0 0,1-1 0 0 0,0 2 0 0 0,0-1 0 0 0,15-1 0 0 0,18-5 0 0 0,-21 3 0 0 0,82-20 0 0 0,82-12 0 0 0,-100 16 0 0 0,-7 1 0 0 0,96-21 0 0 0,96-16 0 0 0,-252 55 0 0 0,67-17 0 0 0,97-37 0 0 0,-130 41 0 0 0,88-16 0 0 0,-99 24 0 0 0,-42 8-201 0 0,-1 1 0 0 0,0 0 0 0 0,1 0 0 0 0,-1 0-1 0 0,1 0 1 0 0,-1 0 0 0 0,1 0 0 0 0,-1 0 0 0 0,1 0 0 0 0,1 1 0 0 0,-2 0-337 0 0,0-1 1 0 0,0 0-1 0 0,0 1 1 0 0,0 0 0 0 0,0-1-1 0 0,0 1 1 0 0,0-1-1 0 0,-1 1 1 0 0,1 0 0 0 0,0 0-1 0 0,0-1 1 0 0,1 3-1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4.0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0 6735 0 0,'3'3'520'0'0,"46"43"462"0"0,-37-33 1989 0 0,19 29-1 0 0,-7-12 514 0 0,-17-23-2382 0 0,-1 1-1 0 0,8 13 1 0 0,7 11 1390 0 0,-12-18-923 0 0,10 20 1 0 0,-18-32-1066 0 0,0 0-407 0 0,0 0-89 0 0,0-1-1 0 0,0 0 1 0 0,-1 0-1 0 0,1 1 1 0 0,0-1-1 0 0,-1 1 1 0 0,1-1-1 0 0,-1 1 1 0 0,1-1-1 0 0,-1 1 1 0 0,0-1-1 0 0,0 1 1 0 0,0-1-1 0 0,0 1 1 0 0,0-1-1 0 0,0 1 1 0 0,0-1-1 0 0,-1 2 1 0 0,0 2-63 0 0,1-3-59 0 0,0-1 1 0 0,-1 1-1 0 0,1 0 0 0 0,-1 0 0 0 0,1 0 1 0 0,-1-1-1 0 0,0 1 0 0 0,0 0 1 0 0,0-1-1 0 0,0 1 0 0 0,0-1 0 0 0,0 1 1 0 0,0-1-1 0 0,0 1 0 0 0,-2 1 1 0 0,-22 16-2279 0 0,11-12 1482 0 0,0 0-1 0 0,0-1 0 0 0,-1 0 0 0 0,0-1 0 0 0,0-1 0 0 0,0-1 0 0 0,0 0 0 0 0,-1 0 0 0 0,-24-1 0 0 0,31-2 929 0 0,7 0 918 0 0,13 10-48 0 0,18 11 2575 0 0,50 27 1 0 0,-62-39-2465 0 0,1 0 1 0 0,0-2 0 0 0,0 0-1 0 0,31 6 1 0 0,-44-12-830 0 0,1 0 1 0 0,-1 0 0 0 0,0-1 0 0 0,1 1-1 0 0,-1-1 1 0 0,1-1 0 0 0,-1 1-1 0 0,0-1 1 0 0,1 0 0 0 0,6-2 0 0 0,-8 1-44 0 0,-1 1 1 0 0,1-1 0 0 0,-1 0-1 0 0,1 0 1 0 0,-1 0 0 0 0,0-1-1 0 0,0 1 1 0 0,0-1 0 0 0,0 0 0 0 0,0 1-1 0 0,0-1 1 0 0,-1-1 0 0 0,0 1-1 0 0,4-6 1 0 0,3-7-50 0 0,-1-1 0 0 0,-1 0-1 0 0,0 0 1 0 0,-1-1 0 0 0,-1 0 0 0 0,-1 0-1 0 0,-1 0 1 0 0,0 0 0 0 0,-1-1 0 0 0,-1 1 0 0 0,-1-1-1 0 0,0 0 1 0 0,-1 1 0 0 0,-5-22 0 0 0,-2 12-199 0 0,3 14-1898 0 0,1-1-5943 0 0,1 2-1759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6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1 164 6967 0 0,'0'0'535'0'0,"2"-1"-347"0"0,1-1 183 0 0,1 0 0 0 0,0 0 0 0 0,-1 0-1 0 0,1-1 1 0 0,4-4 0 0 0,15-11 2428 0 0,-7 10-1227 0 0,0 0 0 0 0,0 2 1 0 0,22-7-1 0 0,55-9 2027 0 0,-56 14-2797 0 0,128-34 526 0 0,-140 37-1837 0 0,43-4 0 0 0,-21 3-4150 0 0,-21 6-4262 0 0</inkml:trace>
  <inkml:trace contextRef="#ctx0" brushRef="#br0" timeOffset="1">638 111 4199 0 0,'0'0'376'0'0,"1"17"-304"0"0,1 8-72 0 0,-1-3 0 0 0,-1-10 2808 0 0,8 0-1240 0 0,-1-3 720 0 0,5-2-1768 0 0,2 2-32 0 0,-1-3-8 0 0,0-3-352 0 0,2-3-64 0 0,1-1-64 0 0,1-4-3440 0 0,-1-1-728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7.9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1 198 5727 0 0,'0'15'358'0'0,"5"22"-1"0"0,0 4 467 0 0,-3-14-123 0 0,17 207 4971 0 0,-12-175-2550 0 0,30 111-1 0 0,-31-151-2185 0 0,12 26 1 0 0,-16-41-831 0 0,0 1 0 0 0,0-1 0 0 0,0 0 0 0 0,1 0 1 0 0,-1-1-1 0 0,1 1 0 0 0,0 0 0 0 0,1-1 0 0 0,-1 0 0 0 0,0 0 0 0 0,7 4 0 0 0,-9-6-74 0 0,1 0 0 0 0,-1 0 0 0 0,1-1 0 0 0,-1 1-1 0 0,1-1 1 0 0,0 1 0 0 0,-1-1 0 0 0,1 0 0 0 0,0 0-1 0 0,-1 0 1 0 0,1 0 0 0 0,0 0 0 0 0,0 0 0 0 0,-1 0-1 0 0,1 0 1 0 0,0-1 0 0 0,-1 1 0 0 0,1-1 0 0 0,-1 1-1 0 0,1-1 1 0 0,-1 0 0 0 0,1 1 0 0 0,-1-1 0 0 0,1 0-1 0 0,-1 0 1 0 0,1 0 0 0 0,-1 0 0 0 0,0 0 0 0 0,0 0-1 0 0,1-1 1 0 0,0-1 0 0 0,4-4 8 0 0,0-1 0 0 0,-1 0 0 0 0,0 0 0 0 0,5-11 0 0 0,-8 16 1 0 0,13-27-3 0 0,-2-1 0 0 0,-1-1 0 0 0,15-62 0 0 0,-18 46-3 0 0,-2 0-1 0 0,2-55 1 0 0,-5 14-25 0 0,3-83 33 0 0,-6 47 672 0 0,0 121-585 0 0,0 1 1 0 0,0 0-1 0 0,0-1 0 0 0,0 1 0 0 0,3-6 1 0 0,-3 7-20 0 0,0 0-1 0 0,0 0 1 0 0,0 0 0 0 0,-1 0 0 0 0,1 0 0 0 0,0-1 0 0 0,-1 1 0 0 0,1 0-1 0 0,-1 0 1 0 0,0 0 0 0 0,0-6 1600 0 0,0 11-1528 0 0,-1 2-132 0 0,1 1 1 0 0,1-1 0 0 0,-1 1-1 0 0,1-1 1 0 0,0 1-1 0 0,0-1 1 0 0,1 0 0 0 0,-1 0-1 0 0,5 10 1 0 0,-2-7 92 0 0,0 1 1 0 0,-1-1 0 0 0,0 1 0 0 0,-1 0 0 0 0,2 12-1 0 0,-1-6-7 0 0,24 117 718 0 0,-11-46-396 0 0,38 112 0 0 0,-50-186-454 0 0,44 111 141 0 0,-41-110-129 0 0,-1 0-1 0 0,2-1 1 0 0,0 0-1 0 0,0 0 1 0 0,1 0-1 0 0,20 19 1 0 0,-27-29-17 0 0,0-1 0 0 0,1 1 0 0 0,-1 0 0 0 0,0-1 0 0 0,0 1 0 0 0,1-1 0 0 0,-1 0 0 0 0,1 1 0 0 0,-1-1 0 0 0,1 0 0 0 0,-1-1 0 0 0,1 1 0 0 0,0 0 0 0 0,0-1 0 0 0,-1 0 0 0 0,1 1 0 0 0,0-1 0 0 0,0 0 0 0 0,-1 0 0 0 0,5-1 0 0 0,-3-1 0 0 0,0 1 0 0 0,-1 0 0 0 0,1-1 0 0 0,-1 0 0 0 0,1 0 0 0 0,-1 0 0 0 0,0 0 0 0 0,0 0 0 0 0,0-1 0 0 0,0 1 0 0 0,0-1 0 0 0,-1 0 0 0 0,1 0 0 0 0,2-4 0 0 0,-4 5 0 0 0,6-6 0 0 0,-1 0 0 0 0,0-1 0 0 0,-1 0 0 0 0,0-1 0 0 0,0 1 0 0 0,3-12 0 0 0,0-3 0 0 0,-1 0 0 0 0,-1 0 0 0 0,-1-1 0 0 0,3-44 0 0 0,-8 35 0 0 0,-1 0 0 0 0,-1 0 0 0 0,-2 0 0 0 0,-1 0 0 0 0,-2 1 0 0 0,-1 0 0 0 0,-2 1 0 0 0,-1 0 0 0 0,-17-35 0 0 0,20 51-443 0 0,2 6-702 0 0,1 0 0 0 0,0-1 0 0 0,-4-14 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8.4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7831 0 0,'4'22'810'0'0,"-1"2"3561"0"0,0 30 0 0 0,-4 24 470 0 0,1 43-507 0 0,0-52-2599 0 0,-1-47-823 0 0,4 39 1 0 0,-1-43-692 0 0,11 58 1258 0 0,-12-70-1373 0 0,1 0-1 0 0,0 1 1 0 0,1-1-1 0 0,-1 0 0 0 0,1 0 1 0 0,0 0-1 0 0,1 0 1 0 0,7 10-1 0 0,-4-11-105 0 0,2-4 0 0 0,4-4 0 0 0,-10-2 0 0 0,-2 3 0 0 0,2-2 4 0 0,0-1-1 0 0,-1 1 1 0 0,1-1 0 0 0,-1 0-1 0 0,0 0 1 0 0,0 0-1 0 0,-1 0 1 0 0,2-9 0 0 0,0-4-14 0 0,-1-23 0 0 0,2-6-167 0 0,-2 18-2387 0 0,-1 9-6309 0 0,-1 9-254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8.7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11 164 8375 0 0,'-10'-5'10600'0'0,"24"-9"-5069"0"0,-13 13-5989 0 0,14-13 1501 0 0,1 2-1 0 0,1 0 1 0 0,0 1-1 0 0,1 0 1 0 0,28-12-1 0 0,-3 2-3457 0 0,-2-3-4188 0 0,-18 8-2547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9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29 3223 0 0,'-4'-2'5085'0'0,"4"2"-5000"0"0,2-14 1521 0 0,0 2 4750 0 0,11 17-909 0 0,4 0-3445 0 0,-15-5-1922 0 0,8 3 491 0 0,7 2 95 0 0,-17-5-646 0 0,0 0 1 0 0,1 0-1 0 0,-1 0 0 0 0,1 0 1 0 0,-1 0-1 0 0,1 0 0 0 0,-1 0 1 0 0,0 0-1 0 0,1 0 0 0 0,-1 0 0 0 0,1 0 1 0 0,-1-1-1 0 0,1 1 0 0 0,-1 0 1 0 0,0 0-1 0 0,1 0 0 0 0,-1 0 1 0 0,1-1-1 0 0,-1 1 0 0 0,0 0 1 0 0,1 0-1 0 0,-1-1 0 0 0,0 1 1 0 0,1 0-1 0 0,-1-1 0 0 0,0 1 0 0 0,1-1 1 0 0,5 15 748 0 0,-6-12-805 0 0,-1 0 52 0 0,0 1 0 0 0,0-1 0 0 0,0 0 1 0 0,0 1-1 0 0,-1-1 0 0 0,1 0 0 0 0,-1 0 0 0 0,1 1 0 0 0,-1-1 0 0 0,0 0 0 0 0,-2 2 0 0 0,-2 2 50 0 0,-72 101 1308 0 0,46-61-987 0 0,0-9-120 0 0,23-27 895 0 0,-15 19 709 0 0,24-28-1856 0 0,0-1 1 0 0,0 0-1 0 0,0 0 1 0 0,1 0-1 0 0,-1 0 1 0 0,0 1-1 0 0,0-1 0 0 0,0 0 1 0 0,0 0-1 0 0,0 0 1 0 0,1 0-1 0 0,-1 0 1 0 0,0 0-1 0 0,0 0 1 0 0,0 1-1 0 0,1-1 0 0 0,-1 0 1 0 0,0 0-1 0 0,0 0 1 0 0,0 0-1 0 0,0 0 1 0 0,1 0-1 0 0,-1 0 0 0 0,0 0 1 0 0,0 0-1 0 0,0 0 1 0 0,1 0-1 0 0,-1 0 1 0 0,0 0-1 0 0,0 0 1 0 0,0 0-1 0 0,1 0 0 0 0,-1-1 1 0 0,0 1-1 0 0,0 0 1 0 0,0 0-1 0 0,1 0 1 0 0,-1 0-1 0 0,0 0 0 0 0,0 0 1 0 0,0 0-1 0 0,0-1 1 0 0,0 1-1 0 0,1 0 1 0 0,-1 0-1 0 0,0 0 0 0 0,8-7 227 0 0,-4 2-236 0 0,1 1 0 0 0,0-1 0 0 0,0 1 1 0 0,1 0-1 0 0,-1 1 0 0 0,1-1 0 0 0,0 1 1 0 0,10-4-1 0 0,16-10-5 0 0,27-21-1 0 0,-53 35-115 0 0,-4 2-481 0 0,3 1-1071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9.4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13247 0 0,'4'8'423'0'0,"0"1"-1"0"0,0-1 1 0 0,-1 1 0 0 0,0-1-1 0 0,2 12 1 0 0,6 48 5111 0 0,-6-31-2396 0 0,1 10-994 0 0,3 22-222 0 0,-7-62-1782 0 0,0 0 0 0 0,0 0-1 0 0,0 0 1 0 0,1 0 0 0 0,0 0 0 0 0,1-1-1 0 0,4 8 1 0 0,-6-11-416 0 0,1 1 504 0 0,0 0-1 0 0,1 1 1 0 0,-1-1 0 0 0,7 5-1 0 0,4-2-2029 0 0,-12-7 922 0 0,-1 1 0 0 0,1-1 1 0 0,0 0-1 0 0,0 0 0 0 0,0 0 0 0 0,-1 0 0 0 0,1 0 0 0 0,2-1 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39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0 156 11023 0 0,'0'0'852'0'0,"2"-1"-560"0"0,2-1 93 0 0,1 0-1 0 0,0 0 0 0 0,0 0 1 0 0,1 0-1 0 0,7-1 0 0 0,17-6 3625 0 0,-5-2-3037 0 0,0-1 0 0 0,-2-2 1 0 0,1 0-1 0 0,21-19 0 0 0,-35 26-884 0 0,1 1-1 0 0,16-7 1 0 0,-3 1 60 0 0,-21 10-112 0 0,1 0 0 0 0,-1 1-1 0 0,0 0 1 0 0,0 0 0 0 0,1 0 0 0 0,-1 0 0 0 0,0 1 0 0 0,6-1-1 0 0,-8 1 73 0 0,1 0-42 0 0,0 1-1 0 0,0 0 0 0 0,-1 0 1 0 0,1-1-1 0 0,-1 1 0 0 0,1 0 1 0 0,-1 0-1 0 0,1 1 0 0 0,-1-1 1 0 0,1 0-1 0 0,0 2 0 0 0,4 7 492 0 0,0 0 0 0 0,-1 0-1 0 0,-1 0 1 0 0,5 16-1 0 0,48 197 3513 0 0,-9-48-3122 0 0,-38-135-960 0 0,-10-39-205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0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70 9271 0 0,'2'-1'11967'0'0,"5"-1"-10339"0"0,0-1-1 0 0,0-1 1 0 0,14-7 0 0 0,39-33 118 0 0,-60 44-1755 0 0,1 0 0 0 0,-1-1 0 0 0,0 1 0 0 0,0 0 1 0 0,1-1-1 0 0,-1 1 0 0 0,0 0 0 0 0,1 0 0 0 0,-1-1 0 0 0,0 1 0 0 0,1 0 0 0 0,-1 0 0 0 0,0-1 0 0 0,1 1 0 0 0,-1 0 1 0 0,1 0-1 0 0,-1 0 0 0 0,1 0 0 0 0,-1 0 0 0 0,0 0 0 0 0,1 0 0 0 0,-1-1 0 0 0,1 1 0 0 0,-1 0 0 0 0,1 1 1 0 0,-1-1-1 0 0,0 0 0 0 0,1 0 0 0 0,-1 0 0 0 0,1 0 0 0 0,-1 0 0 0 0,0 0 0 0 0,1 0 0 0 0,-1 1 0 0 0,1-1 0 0 0,-1 0 1 0 0,0 0-1 0 0,1 0 0 0 0,-1 1 0 0 0,0-1 0 0 0,1 0 0 0 0,-1 1 0 0 0,0-1 0 0 0,0 0 0 0 0,1 1 0 0 0,0 0-35 0 0,-1 1-1 0 0,0-1 0 0 0,1 0 0 0 0,-1 0 0 0 0,0 0 0 0 0,0 1 1 0 0,0-1-1 0 0,0 0 0 0 0,0 0 0 0 0,0 0 0 0 0,0 1 0 0 0,0-1 1 0 0,0 1-1 0 0,-9 27-475 0 0,-18 36 1 0 0,16-39 1198 0 0,-14 46-1 0 0,23-65-496 0 0,-2 19 642 0 0,4-25-183 0 0,1-3-624 0 0,0 1 1 0 0,0 0-1 0 0,-1 0 1 0 0,1-1-1 0 0,0 1 0 0 0,-1-1 1 0 0,1 1-1 0 0,0-4 0 0 0,0 3 8 0 0,28-58-1129 0 0,-21 46-480 0 0,4-10-5602 0 0,-11 22 6858 0 0,-1 1-1 0 0,0-1 1 0 0,0 1-1 0 0,1-1 1 0 0,-1 1-1 0 0,0-1 1 0 0,0 1-1 0 0,0-1 1 0 0,-1 1-1 0 0,1-1 0 0 0,0 1 1 0 0,-1-1-1 0 0,1 1 1 0 0,0 0-1 0 0,-2-3 1 0 0,0 2-1074 0 0,2 1 1346 0 0,-1 1 0 0 0,1 0 0 0 0,-1 0 0 0 0,0-1 0 0 0,1 1 1 0 0,-1 0-1 0 0,0 0 0 0 0,1 0 0 0 0,-1-1 0 0 0,1 1 0 0 0,-1 0 0 0 0,0 0 1 0 0,1 0-1 0 0,-2 0 0 0 0,1 6 382 0 0,0 1 349 0 0,0-1 1 0 0,0 1 0 0 0,0-1 0 0 0,-1 0-1 0 0,0 1 1 0 0,-4 5 0 0 0,6-11-602 0 0,0-1 0 0 0,-1 1 0 0 0,1-1 0 0 0,0 1-1 0 0,-1 0 1 0 0,1-1 0 0 0,0 1 0 0 0,0-1 0 0 0,-1 1 0 0 0,1-1 0 0 0,0 1 0 0 0,0 0 0 0 0,0-1 0 0 0,0 1 0 0 0,0 0-1 0 0,0-1 1 0 0,0 1 0 0 0,0-1 0 0 0,0 1 0 0 0,0 0 0 0 0,0 0 0 0 0,1 6 1920 0 0,-2-7-1752 0 0,4 0-1371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0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0 6967 0 0,'16'85'2872'0'0,"-13"-72"-1357"0"0,19 65 4122 0 0,-10-38-4014 0 0,-2-9-487 0 0,-5-17-645 0 0,-1 0-1 0 0,4 17 1 0 0,-3 3 47 0 0,1-1-58 0 0,-1 1-1 0 0,0 65 0 0 0,-7-55 301 0 0,-13 70 1 0 0,9-74-223 0 0,4-26-272 0 0,0 0 0 0 0,-6 19 0 0 0,3-18-55 0 0,2-6 27 0 0,0 0-1 0 0,-7 16 1 0 0,8-23-195 0 0,1 0 0 0 0,0 0 1 0 0,-1 0-1 0 0,1 0 0 0 0,-1 0 0 0 0,0 0 1 0 0,0-1-1 0 0,1 1 0 0 0,-1 0 0 0 0,0-1 1 0 0,0 1-1 0 0,-1-1 0 0 0,1 0 1 0 0,0 0-1 0 0,-4 2 0 0 0,5-3 177 0 0,-9-5 215 0 0,9 5-433 0 0,0-1 0 0 0,0 1 0 0 0,1-1 0 0 0,-1 0 0 0 0,0 1 0 0 0,1-1 0 0 0,-1 1-1 0 0,1-1 1 0 0,-1 0 0 0 0,1 0 0 0 0,-1 1 0 0 0,1-1 0 0 0,0 0 0 0 0,-1 0 0 0 0,1 0 0 0 0,0 1 0 0 0,0-1 0 0 0,-1 0 0 0 0,1 0 0 0 0,0 0 0 0 0,0 0 0 0 0,0 0 0 0 0,0 0 0 0 0,0 1 0 0 0,0-1 0 0 0,0 0 0 0 0,0 0 0 0 0,1 0 0 0 0,-1 0 0 0 0,0 0 0 0 0,0 1 0 0 0,1-1 0 0 0,-1 0 0 0 0,1 0 0 0 0,-1 0 0 0 0,1 1 0 0 0,-1-1 0 0 0,1 0 0 0 0,0 0 0 0 0,2-3 27 0 0,0 0 0 0 0,0 0 0 0 0,1 0 1 0 0,-1 1-1 0 0,8-6 0 0 0,5-2 105 0 0,1 1-1 0 0,0 0 1 0 0,1 1-1 0 0,0 1 1 0 0,1 1-1 0 0,23-6 0 0 0,119-19 1290 0 0,-96 22-1253 0 0,6 1 44 0 0,13-3-221 0 0,-73 10-297 0 0,0-1 0 0 0,0 0 1 0 0,0-1-1 0 0,-1-1 0 0 0,16-8 0 0 0,-1-4-7288 0 0,4-4-2624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1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10 253 14111 0 0,'-8'-30'1799'0'0,"8"29"-1390"0"0,-1 0 0 0 0,1-1-1 0 0,0 1 1 0 0,0 0 0 0 0,0-1 0 0 0,0 1 0 0 0,0 0-1 0 0,0-1 1 0 0,0 1 0 0 0,0 0 0 0 0,0-1 0 0 0,1 1-1 0 0,-1 0 1 0 0,1 0 0 0 0,-1-1 0 0 0,1 1 0 0 0,-1 0-1 0 0,1 0 1 0 0,0 0 0 0 0,-1-1 0 0 0,2 0 0 0 0,2-2 899 0 0,0 0 0 0 0,0 0 0 0 0,0 1 0 0 0,5-4 0 0 0,4-3-1090 0 0,0 1 64 0 0,0 0 0 0 0,23-12 0 0 0,3-1-23 0 0,62-36-1252 0 0,-47 29-165 0 0,-36 21-1892 0 0,-4 3-5602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1.3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438 0 2847 0 0,'-5'13'655'0'0,"-2"20"7764"0"0,5 2-3512 0 0,7 35-724 0 0,-1-29-1990 0 0,16 121 3178 0 0,-3-38-2932 0 0,-4-25-1855 0 0,4-1 1 0 0,38 125-1 0 0,-53-218-584 0 0,2 15 0 0 0,-4-20 0 0 0,0 0 0 0 0,0 1 0 0 0,0-1 0 0 0,0 0 0 0 0,0 0 0 0 0,0 1 0 0 0,0-1 0 0 0,0 0 0 0 0,0 0 0 0 0,0 1 0 0 0,0-1 0 0 0,0 0 0 0 0,-1 0 0 0 0,1 0 0 0 0,0 1 0 0 0,0-1 0 0 0,0 0 0 0 0,0 0 0 0 0,-1 0 0 0 0,1 1 0 0 0,0-1 0 0 0,0 0 0 0 0,0 0 0 0 0,-1 0 0 0 0,1 0 0 0 0,0 0 0 0 0,0 1 0 0 0,0-1 0 0 0,-1 0 0 0 0,1 0 0 0 0,0 0 0 0 0,0 0 0 0 0,-1 0 0 0 0,1 0 0 0 0,0 0 0 0 0,0 0 0 0 0,-1 0 0 0 0,1 0 0 0 0,0 0 0 0 0,0 0 0 0 0,-1 0 0 0 0,1 0 0 0 0,0 0 0 0 0,0 0 0 0 0,-1 0 0 0 0,1-1 0 0 0,0 1 0 0 0,-1 0 0 0 0,-9-3 0 0 0,0 0 0 0 0,0-1 0 0 0,0 0 0 0 0,0-1 0 0 0,1 0 0 0 0,-1-1 0 0 0,-15-12 0 0 0,-3-1 0 0 0,0 0-554 0 0,2-1 1 0 0,0-2-1 0 0,-44-45 0 0 0,-56-86-3537 0 0,58 68 2424 0 0,24 28-3702 0 0,20 26-427 0 0,7 8-162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7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1138 1 4287 0 0,'0'0'332'0'0,"0"2"32"0"0,-4 20 4996 0 0,-11 38 0 0 0,6-33-3244 0 0,-1-2-1 0 0,-23 43 1 0 0,-130 240 3290 0 0,-31 55-2799 0 0,171-324-2381 0 0,-336 555 1659 0 0,327-546-1817 0 0,-59 84 124 0 0,73-108-419 0 0,-2-1-1 0 0,0-1 1 0 0,-31 25-1 0 0,44-42-185 0 0,1 0-1 0 0,-1 0 1 0 0,-15 7-1 0 0,18-10-1234 0 0,0 0-1 0 0,-1-1 0 0 0,0 0 1 0 0,-8 2-1 0 0,-9-2-7667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1.7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1 2503 0 0,'1'1'187'0'0,"1"4"351"0"0,1 1 0 0 0,-1-1-1 0 0,0 1 1 0 0,1 7 0 0 0,-1-6 544 0 0,0 0 0 0 0,0-1-1 0 0,4 9 1 0 0,39 56 5415 0 0,-6-5-3744 0 0,-10-18-761 0 0,24 54 0 0 0,-44-78-1597 0 0,0 1-1 0 0,-1 0 1 0 0,-2 1-1 0 0,6 46 0 0 0,-11-62-229 0 0,-1 1 0 0 0,0-1 0 0 0,0 0 0 0 0,-2 0-1 0 0,1 1 1 0 0,-1-1 0 0 0,0 0 0 0 0,-1 0 0 0 0,-1-1-1 0 0,1 1 1 0 0,-1 0 0 0 0,-1-1 0 0 0,0 0 0 0 0,-10 14-1 0 0,-1-1 467 0 0,0-1-1 0 0,-2-1 0 0 0,0-1 0 0 0,-32 26 0 0 0,26-28-69 0 0,14-10-349 0 0,0 0 1 0 0,1 0-1 0 0,0 1 0 0 0,0 0 0 0 0,1 0 0 0 0,-14 18 1 0 0,22-26-207 0 0,0 1 0 0 0,0-1 0 0 0,0 1 0 0 0,1-1 0 0 0,-1 0 0 0 0,0 1 0 0 0,0-1 0 0 0,0 1 1 0 0,0-1-1 0 0,1 0 0 0 0,-1 1 0 0 0,0-1 0 0 0,0 1 0 0 0,1-1 0 0 0,-1 0 0 0 0,0 1 0 0 0,1-1 0 0 0,-1 0 0 0 0,0 0 1 0 0,1 1-1 0 0,-1-1 0 0 0,1 0 0 0 0,0 1 6 0 0,2 1-10 0 0,0 0 1 0 0,0-1 0 0 0,0 1 0 0 0,1-1-1 0 0,-1 0 1 0 0,1 1 0 0 0,-1-1 0 0 0,1-1-1 0 0,4 2 1 0 0,37 1 3 0 0,-30-3-6 0 0,31 1 0 0 0,1-3 0 0 0,0-1 0 0 0,-1-2 0 0 0,0-3 0 0 0,0-1 0 0 0,0-2 0 0 0,50-21 0 0 0,-19 4 0 0 0,-20 8 0 0 0,84-42 0 0 0,-128 53 132 0 0,24-18 0 0 0,-10 6-1852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2.5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1 240 7199 0 0,'31'83'1484'0'0,"11"39"3364"0"0,30 142 2739 0 0,-66-240-6963 0 0,20 57 1687 0 0,-23-73-1961 0 0,1 0 0 0 0,0 0 0 0 0,0 0 0 0 0,1 0 0 0 0,0-1 0 0 0,0 0 0 0 0,7 7-1 0 0,-11-13-305 0 0,0 0-1 0 0,0 0 0 0 0,0 0 0 0 0,0-1 1 0 0,0 1-1 0 0,0 0 0 0 0,0-1 0 0 0,0 1 1 0 0,0-1-1 0 0,1 1 0 0 0,-1-1 0 0 0,0 0 1 0 0,0 1-1 0 0,0-1 0 0 0,1 0 0 0 0,-1 0 1 0 0,0 0-1 0 0,0 0 0 0 0,1 0 0 0 0,-1 0 1 0 0,0 0-1 0 0,0 0 0 0 0,1 0 0 0 0,-1-1 1 0 0,0 1-1 0 0,0-1 0 0 0,0 1 0 0 0,0-1 1 0 0,1 1-1 0 0,-1-1 0 0 0,0 1 0 0 0,0-1 0 0 0,0 0 1 0 0,0 0-1 0 0,0 0 0 0 0,1-1 0 0 0,4-4 28 0 0,-1 1 0 0 0,0-1 0 0 0,0-1-1 0 0,5-8 1 0 0,-9 14-45 0 0,13-25 218 0 0,-1-1 0 0 0,-2 0-1 0 0,0 0 1 0 0,-2-1-1 0 0,7-33 1 0 0,1-25-41 0 0,11-162-1 0 0,-21 163 57 0 0,-5-27-238 0 0,-1 14-25 0 0,-1 95 1 0 0,-1-9 27 0 0,0 11 211 0 0,6 20 150 0 0,10 53 166 0 0,17 64-106 0 0,-20-89-388 0 0,19 60 37 0 0,-14-52-90 0 0,-11-33-4 0 0,1-1 0 0 0,1 0 0 0 0,1-1 0 0 0,18 32 0 0 0,-20-39 0 0 0,2-1 0 0 0,0-1 0 0 0,0 1 0 0 0,1-1 0 0 0,13 11 0 0 0,-20-20 0 0 0,0 0 0 0 0,0 1 0 0 0,0-1 0 0 0,0 0 0 0 0,0-1 0 0 0,0 1 0 0 0,1-1 0 0 0,-1 1 0 0 0,0-1 0 0 0,1 0 0 0 0,-1 0 0 0 0,1 0 0 0 0,0-1 0 0 0,-1 1 0 0 0,1-1 0 0 0,-1 0 0 0 0,1 0 0 0 0,0 0 0 0 0,-1-1 0 0 0,1 1 0 0 0,-1-1 0 0 0,1 0 0 0 0,0 0 0 0 0,-1 0 0 0 0,0 0 0 0 0,6-3 0 0 0,0-2 0 0 0,0 0 0 0 0,-1 0 0 0 0,1-1 0 0 0,-1 0 0 0 0,-1 0 0 0 0,0-1 0 0 0,0 0 0 0 0,0 0 0 0 0,-1-1 0 0 0,0 0 0 0 0,-1 0 0 0 0,0 0 0 0 0,5-13 0 0 0,-2 3 0 0 0,-2 1 0 0 0,0-1 0 0 0,-1-1 0 0 0,-1 1 0 0 0,-1-1 0 0 0,1-23 0 0 0,-3 13 0 0 0,-1 1 0 0 0,-3-33 0 0 0,1 52 0 0 0,0-1 0 0 0,0 1 0 0 0,-1 0 0 0 0,0 1 0 0 0,0-1 0 0 0,-1 0 0 0 0,-1 1 0 0 0,0 0 0 0 0,-10-15 0 0 0,1 7 0 0 0,0 1 0 0 0,-1 1 0 0 0,-1 1 0 0 0,0 0 0 0 0,-1 1 0 0 0,-30-18 0 0 0,27 21-2175 0 0,18 9 1437 0 0,0 1 1 0 0,-1-1-1 0 0,1 0 1 0 0,0 1-1 0 0,-1 0 1 0 0,1-1-1 0 0,0 1 1 0 0,-1 0-1 0 0,1 0 1 0 0,0 0-1 0 0,-3 1 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2.9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49 7223 0 0,'0'0'555'0'0,"0"2"-363"0"0,-2 9 1242 0 0,1 0 0 0 0,1 0 0 0 0,0 0 0 0 0,0 0 0 0 0,4 20 1 0 0,-4-27-1140 0 0,1 0 0 0 0,0 0 0 0 0,1 0 0 0 0,-1 0 1 0 0,1 0-1 0 0,-1 0 0 0 0,1 0 0 0 0,0-1 1 0 0,1 1-1 0 0,-1-1 0 0 0,1 0 0 0 0,-1 1 1 0 0,1-1-1 0 0,0 0 0 0 0,0-1 0 0 0,0 1 0 0 0,1 0 1 0 0,-1-1-1 0 0,5 3 0 0 0,-6-4-223 0 0,0 0 1 0 0,-1-1-1 0 0,1 1 0 0 0,0 0 0 0 0,0-1 0 0 0,0 1 1 0 0,0-1-1 0 0,0 0 0 0 0,0 0 0 0 0,0 0 1 0 0,0 0-1 0 0,1 0 0 0 0,-1 0 0 0 0,0 0 0 0 0,0 0 1 0 0,0-1-1 0 0,2 0 0 0 0,-1 0 24 0 0,0-1 0 0 0,-1 1 0 0 0,1-1 0 0 0,0 0 0 0 0,-1 0 0 0 0,1 1 0 0 0,-1-2 0 0 0,1 1-1 0 0,-1 0 1 0 0,2-3 0 0 0,1-1 38 0 0,-1 0 0 0 0,0 0 0 0 0,0-1 0 0 0,-1 1 0 0 0,0-1 0 0 0,0 1 0 0 0,-1-1 0 0 0,1 0 0 0 0,0-8 0 0 0,-2 8 14 0 0,1 1 0 0 0,-2-1 0 0 0,1 0 0 0 0,-1 1 0 0 0,0-1 0 0 0,0 0 0 0 0,-1 1 1 0 0,0-1-1 0 0,0 0 0 0 0,-1 1 0 0 0,0-1 0 0 0,0 1 0 0 0,-3-6 0 0 0,4 11-123 0 0,1 0-1 0 0,-1 0 1 0 0,0 0-1 0 0,0 0 1 0 0,0 0-1 0 0,0 0 1 0 0,0 0-1 0 0,0 1 1 0 0,0-1-1 0 0,-1 0 1 0 0,1 1-1 0 0,0-1 1 0 0,0 1-1 0 0,-1-1 1 0 0,-1 1-1 0 0,-9-3-1691 0 0,3 3-4718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3.4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1 203 9527 0 0,'9'-17'1110'0'0,"8"-20"0"0"0,-10 20 1823 0 0,16-27 0 0 0,-16 33-1967 0 0,1 1 0 0 0,0-1 0 0 0,0 1 0 0 0,11-10 0 0 0,-16 17-732 0 0,0 1 0 0 0,-1-1 0 0 0,1 1 1 0 0,0 0-1 0 0,1 0 0 0 0,-1 0 0 0 0,0 1 1 0 0,0-1-1 0 0,1 1 0 0 0,-1-1 0 0 0,1 1 0 0 0,-1 0 1 0 0,1 1-1 0 0,-1-1 0 0 0,1 0 0 0 0,0 1 0 0 0,-1 0 1 0 0,1 0-1 0 0,6 1 0 0 0,3 1 303 0 0,-10-2-414 0 0,-1 0-1 0 0,1 1 1 0 0,-1-1 0 0 0,1 1 0 0 0,-1-1 0 0 0,1 1-1 0 0,-1 0 1 0 0,0 0 0 0 0,0 0 0 0 0,1 0 0 0 0,-1 0-1 0 0,0 1 1 0 0,3 2 0 0 0,20 21 644 0 0,-19-18-477 0 0,0 0 1 0 0,1-1 0 0 0,0 0 0 0 0,0 0 0 0 0,1 0 0 0 0,-1-1-1 0 0,1 0 1 0 0,11 5 0 0 0,-18-9-408 0 0,1-1-1 0 0,-1 0 1 0 0,0 1 0 0 0,0-1 0 0 0,1 0-1 0 0,-1 0 1 0 0,0 0 0 0 0,0 0 0 0 0,1 0-1 0 0,-1 0 1 0 0,0 0 0 0 0,0 0-1 0 0,1 0 1 0 0,-1-1 0 0 0,0 1 0 0 0,0 0-1 0 0,2-2 1 0 0,17-14-6800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4.0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0 252 8319 0 0,'33'207'10854'0'0,"-5"-25"-3109"0"0,-24-163-7030 0 0,0-1 0 0 0,1 0-1 0 0,0 0 1 0 0,2 0 0 0 0,15 29 0 0 0,-20-44-609 0 0,0 0 0 0 0,0 0 0 0 0,0 0 0 0 0,1-1 0 0 0,-1 1 0 0 0,1-1 0 0 0,0 0 0 0 0,0 1 0 0 0,3 1-1 0 0,-5-4-91 0 0,0 1 0 0 0,0-1 0 0 0,0 1-1 0 0,0-1 1 0 0,0 1 0 0 0,0-1-1 0 0,0 0 1 0 0,0 1 0 0 0,0-1-1 0 0,0 0 1 0 0,0 0 0 0 0,0 0-1 0 0,0 0 1 0 0,0 0 0 0 0,0 0-1 0 0,1 0 1 0 0,-1 0 0 0 0,0 0-1 0 0,0 0 1 0 0,0-1 0 0 0,0 1-1 0 0,0 0 1 0 0,0-1 0 0 0,0 1 0 0 0,0-1-1 0 0,0 1 1 0 0,0-1 0 0 0,-1 0-1 0 0,1 1 1 0 0,0-1 0 0 0,0 0-1 0 0,0 0 1 0 0,-1 1 0 0 0,1-1-1 0 0,0-1 1 0 0,8-12-12 0 0,-1 0-1 0 0,-1-1 1 0 0,0 1-1 0 0,-1-1 1 0 0,7-30-1 0 0,2-3-2 0 0,0 1 1 0 0,-3 0 0 0 0,-2-1 0 0 0,-2 0 0 0 0,-1 0 0 0 0,-2-83 0 0 0,-4 78 0 0 0,1 27 0 0 0,-2-1 0 0 0,-6-45 0 0 0,6 69 0 0 0,-1 0 0 0 0,1 0 0 0 0,0 0 0 0 0,0 0 0 0 0,0 0 0 0 0,0 1 0 0 0,1-6 0 0 0,2 2 0 0 0,0 10 0 0 0,-1 6 0 0 0,0 2 0 0 0,0-1 0 0 0,-1 0 0 0 0,-1 11 0 0 0,3 20 0 0 0,17 118 0 0 0,-17-121 0 0 0,7 64 0 0 0,-5-68 0 0 0,2 0 0 0 0,1 0 0 0 0,14 33 0 0 0,-20-62 0 0 0,1-1 0 0 0,-1 0 0 0 0,2 1 0 0 0,-1-1 0 0 0,0-1 0 0 0,1 1 0 0 0,8 7 0 0 0,-12-11 0 0 0,1 0 0 0 0,0 0 0 0 0,0 0 0 0 0,0-1 0 0 0,0 1 0 0 0,-1 0 0 0 0,1-1 0 0 0,0 1 0 0 0,0 0 0 0 0,0-1 0 0 0,1 0 0 0 0,-1 1 0 0 0,0-1 0 0 0,0 0 0 0 0,0 1 0 0 0,0-1 0 0 0,0 0 0 0 0,0 0 0 0 0,0 0 0 0 0,0 0 0 0 0,1 0 0 0 0,-1 0 0 0 0,0 0 0 0 0,0 0 0 0 0,0 0 0 0 0,0-1 0 0 0,0 1 0 0 0,0 0 0 0 0,0-1 0 0 0,0 1 0 0 0,0-1 0 0 0,0 1 0 0 0,0-1 0 0 0,0 0 0 0 0,0 1 0 0 0,0-1 0 0 0,0 0 0 0 0,0 0 0 0 0,0 1 0 0 0,-1-1 0 0 0,1 0 0 0 0,0 0 0 0 0,-1 0 0 0 0,1 0 0 0 0,-1 0 0 0 0,1 0 0 0 0,0-2 0 0 0,18-28 0 0 0,-11 19 0 0 0,-1 0 0 0 0,7-18 0 0 0,-4 7 0 0 0,38-111 0 0 0,-39 104 0 0 0,8-63 0 0 0,-16 76 0 0 0,0 1 0 0 0,-1-1 0 0 0,-1 0 0 0 0,0 1 0 0 0,-6-27 0 0 0,0 20 0 0 0,0 0 0 0 0,-20-40 0 0 0,26 60 0 0 0,-16-23 0 0 0,14 23 0 0 0,1 0 0 0 0,0 0 0 0 0,0 0 0 0 0,0-1 0 0 0,0 1 0 0 0,-3-7 0 0 0,-1-3-2788 0 0,5 12 2399 0 0,1 0 0 0 0,0 1 0 0 0,-1-1 1 0 0,1 0-1 0 0,-1 1 0 0 0,1-1 0 0 0,-1 1 1 0 0,1-1-1 0 0,-1 1 0 0 0,0-1 0 0 0,1 1 1 0 0,-1 0-1 0 0,0-1 0 0 0,1 1 0 0 0,-1-1 1 0 0,0 1-1 0 0,1 0 0 0 0,-2-1 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4.4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 16383 0 0,'0'0'1262'0'0,"0"1"-817"0"0,-1 78 4051 0 0,0-62-2571 0 0,-4 36 1 0 0,0-10-12 0 0,-6 29 299 0 0,7-49-1535 0 0,-3 35-1 0 0,8 113 171 0 0,0-150-848 0 0,0-10 0 0 0,0 0 0 0 0,3 16 0 0 0,-3-24 0 0 0,0 1 0 0 0,-1-1 0 0 0,1 1 0 0 0,-1-1 0 0 0,0 1 0 0 0,0 3 0 0 0,0-7 0 0 0,0 1 0 0 0,0-1 0 0 0,0 0 0 0 0,0 1 0 0 0,0-1 0 0 0,0 0 0 0 0,0 1 0 0 0,0-1 0 0 0,0 0 0 0 0,0 1 0 0 0,0-1 0 0 0,0 0 0 0 0,0 1 0 0 0,0-1 0 0 0,0 0 0 0 0,0 1 0 0 0,0-1 0 0 0,1 0 0 0 0,-1 1 0 0 0,0-1 0 0 0,0 0 0 0 0,0 1 0 0 0,1-1 0 0 0,-1 0 0 0 0,0 0 0 0 0,0 1 0 0 0,1-1 0 0 0,-1 0 0 0 0,0 0 0 0 0,0 0 0 0 0,1 1 0 0 0,-1-1 0 0 0,1 0 0 0 0,0 0 0 0 0,-1 0 0 0 0,1 0 0 0 0,0 0 0 0 0,0 0 0 0 0,-1 0 0 0 0,1-1 0 0 0,0 1 0 0 0,-1 0 0 0 0,1 0 0 0 0,0-1 0 0 0,-1 1 0 0 0,1 0 0 0 0,0-1 0 0 0,20-16 0 0 0,-16 11 0 0 0,0-1 0 0 0,-1 1 0 0 0,1-1 0 0 0,-2 0 0 0 0,1 0 0 0 0,-1 0 0 0 0,4-10 0 0 0,11-55 0 0 0,-15 59 0 0 0,2-17-2150 0 0,-4 1-4796 0 0,-2 13-3222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4.8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10 297 6647 0 0,'-9'0'13378'0'0,"17"-9"-10916"0"0,-6 8-2103 0 0,0-1 0 0 0,0 1-1 0 0,0-1 1 0 0,0 1 0 0 0,0-1 0 0 0,0 1 0 0 0,-1-1-1 0 0,1 0 1 0 0,-1 0 0 0 0,1 0 0 0 0,1-3-1 0 0,-2 3-204 0 0,1 0-1 0 0,-1 0 0 0 0,1 0 1 0 0,0 0-1 0 0,0 0 0 0 0,0 0 0 0 0,0 1 1 0 0,0-1-1 0 0,0 0 0 0 0,0 1 1 0 0,4-2-1 0 0,10-7 247 0 0,5-6-237 0 0,31-18 0 0 0,-20 15-8526 0 0,-19 12-665 0 0</inkml:trace>
  <inkml:trace contextRef="#ctx0" brushRef="#br0" timeOffset="1">383 115 11831 0 0,'0'0'915'0'0,"7"-1"-566"0"0,0-1-274 0 0,-4 2 730 0 0,0 0 0 0 0,0-1 1 0 0,0 0-1 0 0,0 0 0 0 0,-1 0 0 0 0,1 0 0 0 0,0 0 0 0 0,2-2 1 0 0,17-10 3782 0 0,-15 10-3739 0 0,-1-1 0 0 0,0 0 0 0 0,0 0 0 0 0,0 0 0 0 0,7-9 0 0 0,6-1 5 0 0,-17 13-860 0 0,0 0 0 0 0,0 0 0 0 0,0-1 0 0 0,0 1 0 0 0,0-1 0 0 0,-1 1 0 0 0,1-1 0 0 0,0 0 0 0 0,-1 0 0 0 0,1 1 0 0 0,-1-1 0 0 0,0 0 0 0 0,1 0 0 0 0,0-4 0 0 0,3-3-726 0 0,2 2-40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5.1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3655 0 0,'-1'0'237'0'0,"-1"1"0"0"0,1 0 0 0 0,0 0-1 0 0,0 0 1 0 0,-1 1 0 0 0,1-1-1 0 0,0 0 1 0 0,0 0 0 0 0,1 1 0 0 0,-1-1-1 0 0,0 0 1 0 0,0 1 0 0 0,0-1-1 0 0,1 1 1 0 0,-1 2 0 0 0,-1 22 9999 0 0,1-1-6382 0 0,-7 81 4428 0 0,6-86-7258 0 0,1 30 0 0 0,-1 7-189 0 0,1-45-824 0 0,1 1 1 0 0,1 0-1 0 0,0 0 1 0 0,1-1-1 0 0,3 14 1 0 0,-1-6-12 0 0,-3-15-264 0 0,0 0 0 0 0,1 0 0 0 0,0 0 1 0 0,0 0-1 0 0,0-1 0 0 0,1 1 0 0 0,4 7 0 0 0,-6-10 41 0 0,0-1 0 0 0,0 0 0 0 0,0 1 0 0 0,0-1-1 0 0,0 0 1 0 0,0 0 0 0 0,0 0 0 0 0,0 0 0 0 0,1 0 0 0 0,-1 0 0 0 0,0 0 0 0 0,0 0-1 0 0,1-1 1 0 0,-1 1 0 0 0,1-1 0 0 0,-1 1 0 0 0,1-1 0 0 0,-1 1 0 0 0,1-1 0 0 0,-1 0-1 0 0,1 1 1 0 0,-1-1 0 0 0,1 0 0 0 0,-1 0 0 0 0,1 0 0 0 0,-1 0 0 0 0,1-1 0 0 0,0 1-1 0 0,-1 0 1 0 0,2-1 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5.5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0 504 14687 0 0,'0'0'1130'0'0,"3"-16"1828"0"0,-2 14-2190 0 0,-1-1 0 0 0,1 1 0 0 0,0-1-1 0 0,0 1 1 0 0,0-1 0 0 0,0 1 0 0 0,0 0-1 0 0,3-4 1 0 0,14-18 2858 0 0,-10 13-2707 0 0,2-1-718 0 0,-1 1-1 0 0,1 0 1 0 0,1 1 0 0 0,19-15 0 0 0,50-27 852 0 0,0-1-573 0 0,20-20-1191 0 0,-93 63-250 0 0</inkml:trace>
  <inkml:trace contextRef="#ctx0" brushRef="#br0" timeOffset="1">219 0 10047 0 0,'5'26'1505'0'0,"0"-6"701"0"0,2 50 6471 0 0,2 35-4116 0 0,-3-26-2474 0 0,-5-69-1977 0 0,14 113 1753 0 0,-12-105-1888 0 0,2 1-1 0 0,0-1 1 0 0,0 0-1 0 0,14 26 0 0 0,-4-21-2297 0 0,-3-11-4306 0 0,2-6-2828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6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1 414 9503 0 0,'17'110'3482'0'0,"29"150"6405"0"0,-34-189-7702 0 0,6 25 600 0 0,-15-84-2500 0 0,-1-1 81 0 0,1 0 0 0 0,0 0 0 0 0,1 0 0 0 0,0 0 0 0 0,1 0 0 0 0,0-1 0 0 0,1 0-1 0 0,8 13 1 0 0,-13-22-324 0 0,0 0-1 0 0,0 0 1 0 0,0-1-1 0 0,0 1 1 0 0,-1 0-1 0 0,1 0 0 0 0,0 0 1 0 0,0-1-1 0 0,0 1 1 0 0,1 0-1 0 0,-1-1 1 0 0,0 1-1 0 0,0-1 1 0 0,0 0-1 0 0,0 1 0 0 0,1-1 1 0 0,-1 0-1 0 0,0 1 1 0 0,0-1-1 0 0,0 0 1 0 0,1 0-1 0 0,-1 0 1 0 0,2 0-1 0 0,-1-1-17 0 0,0 0 1 0 0,0 0-1 0 0,0 0 1 0 0,0 0-1 0 0,0 0 0 0 0,0 0 1 0 0,0 0-1 0 0,0 0 1 0 0,0-1-1 0 0,-1 1 0 0 0,4-4 1 0 0,2-4-11 0 0,-1 0-1 0 0,1 0 1 0 0,9-19 0 0 0,-3-1-12 0 0,-1 0-1 0 0,12-42 1 0 0,9-65-3 0 0,-27 112 1 0 0,4-33 0 0 0,-3 1 0 0 0,-2-1 0 0 0,-3-67 0 0 0,-1 58 0 0 0,-2 71 0 0 0,0 5 0 0 0,1 0 0 0 0,0 13 0 0 0,29 153 0 0 0,-22-145 0 0 0,1 0 0 0 0,2-1 0 0 0,22 46 0 0 0,-30-72 0 0 0,0 1 0 0 0,1-1 0 0 0,-1-1 0 0 0,1 1 0 0 0,0 0 0 0 0,0-1 0 0 0,0 1 0 0 0,0-1 0 0 0,1 0 0 0 0,5 4 0 0 0,-7-5 0 0 0,0-1 0 0 0,0 0 0 0 0,1 0 0 0 0,-1 0 0 0 0,0-1 0 0 0,0 1 0 0 0,1 0 0 0 0,-1-1 0 0 0,1 0 0 0 0,-1 1 0 0 0,0-1 0 0 0,1 0 0 0 0,-1 0 0 0 0,1-1 0 0 0,-1 1 0 0 0,0 0 0 0 0,1-1 0 0 0,-1 1 0 0 0,0-1 0 0 0,1 0 0 0 0,3-1 0 0 0,2-3 0 0 0,0 0 0 0 0,0-1 0 0 0,0 1 0 0 0,-1-2 0 0 0,1 1 0 0 0,-1-1 0 0 0,-1 0 0 0 0,0 0 0 0 0,0-1 0 0 0,0 0 0 0 0,-1 0 0 0 0,0 0 0 0 0,0 0 0 0 0,-1-1 0 0 0,0 0 0 0 0,-1 0 0 0 0,0 0 0 0 0,3-15 0 0 0,3-16 0 0 0,15-42 0 0 0,2-9 0 0 0,2-50 0 0 0,-26 120 0 0 0,0 0 0 0 0,-1-1 0 0 0,-1 1 0 0 0,-5-37 0 0 0,3 50-176 0 0,0 0 0 0 0,0 0 0 0 0,0 1 0 0 0,-1-1 0 0 0,-1 1 1 0 0,1-1-1 0 0,-1 1 0 0 0,0 0 0 0 0,-1 1 0 0 0,1-1 0 0 0,-10-9 0 0 0,8 10-400 0 0,0 1-1 0 0,0 0 1 0 0,0 0-1 0 0,0 1 1 0 0,-1-1 0 0 0,0 1-1 0 0,0 1 1 0 0,0-1-1 0 0,0 1 1 0 0,-1 0 0 0 0,-14-3-1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8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 2615 0 0,'13'-1'268'0'0,"1"0"0"0"0,25-7 0 0 0,-7 2 1662 0 0,10-2 3630 0 0,68-20 0 0 0,-90 17-3798 0 0,-21 12-1674 0 0,-18 17-552 0 0,-1 1-5120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6.8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0 7975 0 0,'0'13'556'0'0,"-6"264"16300"0"0,3-239-15207 0 0,3 0-1 0 0,1 0 1 0 0,10 69 0 0 0,-9-100-1539 0 0,0 0 0 0 0,0 0-1 0 0,1 0 1 0 0,5 11 0 0 0,-6-15-92 0 0,-1 0 1 0 0,1-1-1 0 0,0 1 0 0 0,0 0 0 0 0,0-1 0 0 0,0 1 0 0 0,0-1 0 0 0,0 0 0 0 0,1 0 1 0 0,-1 0-1 0 0,1 0 0 0 0,5 3 0 0 0,-7-5-18 0 0,1 0 0 0 0,-1 1 0 0 0,1-1 0 0 0,-1 0 0 0 0,1 0 0 0 0,-1 0 0 0 0,1 0 0 0 0,-1 0 0 0 0,1 0 0 0 0,-1-1 0 0 0,1 1 0 0 0,-1 0 0 0 0,1-1 0 0 0,-1 1 0 0 0,1-1 0 0 0,-1 0 0 0 0,0 1 0 0 0,1-1 0 0 0,-1 0 0 0 0,0 0 0 0 0,0 0 0 0 0,1 0 0 0 0,-1 0 0 0 0,0 0 0 0 0,0 0 0 0 0,0 0 0 0 0,0 0 0 0 0,1-3 0 0 0,3-3 0 0 0,0-1 0 0 0,0 0 0 0 0,4-11 0 0 0,-8 17 0 0 0,3-8-352 0 0,0 0 0 0 0,-1 0 1 0 0,0 0-1 0 0,0-1 0 0 0,0-10 0 0 0,-1 9-1031 0 0,-2 1-1 0 0,1-1 1 0 0,-2 0 0 0 0,-2-18-1 0 0,0 16-8812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7.2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1 168 11023 0 0,'0'0'852'0'0,"1"0"-278"0"0,12-4 1620 0 0,-1 0-38 0 0,-1 0 1 0 0,0 0-1 0 0,17-11 0 0 0,-22 12-1544 0 0,99-66 7039 0 0,-89 57-7228 0 0,1 2-1 0 0,18-10 1 0 0,-4 4-9904 0 0,-19 9-542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8.0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0 160 3367 0 0,'1'0'8653'0'0,"8"0"-2228"0"0,15-9-1484 0 0,-17 7-4201 0 0,0 0 0 0 0,0-1 0 0 0,0 0 0 0 0,-1 0 0 0 0,1 0 0 0 0,7-6 0 0 0,3-4 141 0 0,-5 3-17 0 0,23-21 0 0 0,-31 26-1327 0 0,31-33 2235 0 0,-24 24-4431 0 0,0 0-4753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8.4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11287 0 0,'4'12'1000'0'0,"-3"4"-800"0"0,2 1-200 0 0,0 1 0 0 0,-1 3 1560 0 0,-2-1 264 0 0,1-1 64 0 0,3-1 0 0 0,-3-1-968 0 0,1-3-200 0 0,1 0-40 0 0,0 0-8 0 0,0-3-520 0 0,2-3-152 0 0,2-3-6048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8.8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14599 0 0,'5'6'573'0'0,"0"0"-1"0"0,0 0 0 0 0,-1 0 1 0 0,0 1-1 0 0,0 0 0 0 0,0-1 1 0 0,-1 2-1 0 0,0-1 1 0 0,3 10-1 0 0,0 10 3963 0 0,5 36-1 0 0,1 5-1159 0 0,-12-64-3375 0 0,0-3 0 0 0,0 0 0 0 0,0 0 0 0 0,0 0 0 0 0,0 0 0 0 0,1 0 0 0 0,-1 0 0 0 0,0 0 0 0 0,0-1 0 0 0,1 1 0 0 0,-1 0 0 0 0,0 0 0 0 0,1 0 0 0 0,-1 0 0 0 0,1-1 0 0 0,-1 1 0 0 0,1 0 0 0 0,0 1 0 0 0,5 5 0 0 0,0-2 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49.2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0 333 13391 0 0,'2'0'8615'0'0,"9"-5"-6623"0"0,-4-3-1262 0 0,0 0 1 0 0,-1-1-1 0 0,0 1 0 0 0,0-1 1 0 0,-1-1-1 0 0,4-10 0 0 0,5-7 51 0 0,9-16-208 0 0,25-40 426 0 0,-42 74-824 0 0,1 0-1 0 0,0 0 0 0 0,1 1 0 0 0,-1 1 1 0 0,1-1-1 0 0,16-10 0 0 0,-19 14-169 0 0,1 0 0 0 0,-1 1 1 0 0,1 0-1 0 0,0 0 0 0 0,0 0 0 0 0,0 1 1 0 0,0 0-1 0 0,0 0 0 0 0,0 1 0 0 0,1-1 1 0 0,-1 1-1 0 0,1 1 0 0 0,-1-1 0 0 0,1 1 1 0 0,6 1-1 0 0,-9-1-5 0 0,13-2 0 0 0,-15 1 0 0 0,1 0 0 0 0,16 5 0 0 0,-5-4-2233 0 0,7-4-6698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0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0 214 6415 0 0,'0'40'823'0'0,"10"196"12233"0"0,-2-164-10026 0 0,13 81 2135 0 0,-15-122-4001 0 0,1 0 0 0 0,21 54 1 0 0,-25-77-1107 0 0,0-1 1 0 0,1 1 0 0 0,0-1 0 0 0,1 0-1 0 0,-1-1 1 0 0,1 1 0 0 0,10 9-1 0 0,-13-14-49 0 0,-1-1 0 0 0,1 1 0 0 0,-1-1-1 0 0,1 0 1 0 0,0 0 0 0 0,-1 0 0 0 0,1 0-1 0 0,0 0 1 0 0,0 0 0 0 0,0 0 0 0 0,0-1 0 0 0,0 1-1 0 0,0-1 1 0 0,0 1 0 0 0,0-1 0 0 0,0 0-1 0 0,0 1 1 0 0,0-1 0 0 0,0 0 0 0 0,0 0-1 0 0,0-1 1 0 0,0 1 0 0 0,0 0 0 0 0,0-1 0 0 0,0 1-1 0 0,0-1 1 0 0,0 0 0 0 0,0 0 0 0 0,-1 1-1 0 0,1-1 1 0 0,0-1 0 0 0,0 1 0 0 0,-1 0-1 0 0,1 0 1 0 0,2-3 0 0 0,4-4-9 0 0,1-1 0 0 0,-2 0 0 0 0,1-1 0 0 0,-2 1 0 0 0,1-2 0 0 0,8-17 0 0 0,-3 2 0 0 0,13-47 0 0 0,-2-3 0 0 0,-4-2 0 0 0,16-131 0 0 0,-19-41 0 0 0,-14 192 0 0 0,-1 50 0 0 0,-2-17 0 0 0,-3 61 0 0 0,4 89 0 0 0,0-122 0 0 0,3 61 0 0 0,2 0 0 0 0,15 66 0 0 0,-18-118 0 0 0,35 127 0 0 0,-32-124 0 0 0,1 1 0 0 0,1-1 0 0 0,1 1 0 0 0,0-2 0 0 0,1 1 0 0 0,15 18 0 0 0,-22-30 0 0 0,1 0 0 0 0,-1 0 0 0 0,1 0 0 0 0,0-1 0 0 0,0 1 0 0 0,0-1 0 0 0,0 0 0 0 0,1 1 0 0 0,-1-2 0 0 0,1 1 0 0 0,-1 0 0 0 0,1-1 0 0 0,0 1 0 0 0,-1-1 0 0 0,1 0 0 0 0,5 0 0 0 0,-6-1 0 0 0,0 0 0 0 0,0 0 0 0 0,1 0 0 0 0,-1-1 0 0 0,0 0 0 0 0,0 1 0 0 0,0-1 0 0 0,0 0 0 0 0,0 0 0 0 0,0-1 0 0 0,-1 1 0 0 0,1-1 0 0 0,0 1 0 0 0,-1-1 0 0 0,1 0 0 0 0,-1 0 0 0 0,1 0 0 0 0,-1 0 0 0 0,0-1 0 0 0,3-3 0 0 0,5-8 0 0 0,0 0 0 0 0,-1 0 0 0 0,0-2 0 0 0,-1 1 0 0 0,-1-1 0 0 0,10-32 0 0 0,-5 2 0 0 0,9-59 0 0 0,-14 59 0 0 0,2-70 0 0 0,-9 99 0 0 0,-1 1 0 0 0,0-1 0 0 0,-1 1 0 0 0,-1-1 0 0 0,0 1 0 0 0,-1 0 0 0 0,-11-27 0 0 0,11 37 0 0 0,1 0 0 0 0,-1 0 0 0 0,0 0 0 0 0,0 0 0 0 0,-1 1 0 0 0,0 0 0 0 0,0 0 0 0 0,0 0 0 0 0,0 1 0 0 0,-1-1 0 0 0,1 1 0 0 0,-8-3 0 0 0,-9-5 0 0 0,-47-17 0 0 0,53 23 0 0 0,-35-13-3531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0.6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31 3887 0 0,'5'8'8555'0'0,"2"24"562"0"0,-6 3-4160 0 0,-6 36-1308 0 0,2-38-1919 0 0,-8 97-858 0 0,11-119-872 0 0,0-11 0 0 0,0 1 0 0 0,0-1 0 0 0,0 0 0 0 0,0 1 0 0 0,0-1 0 0 0,0 0 0 0 0,0 1 0 0 0,0-1 0 0 0,0 0 0 0 0,0 1 0 0 0,0-1 0 0 0,0 0 0 0 0,0 1 0 0 0,1-1 0 0 0,-1 0 0 0 0,0 1 0 0 0,0-1 0 0 0,0 0 0 0 0,0 0 0 0 0,1 1 0 0 0,-1-1 0 0 0,0 0 0 0 0,0 0 0 0 0,1 1 0 0 0,-1-1 0 0 0,0 0 0 0 0,0 0 0 0 0,1 1 0 0 0,-1-1 0 0 0,0 0 0 0 0,1 0 0 0 0,-1 0 0 0 0,0 0 0 0 0,1 0 0 0 0,-1 0 0 0 0,4-2 0 0 0,-2 1 0 0 0,0 0 0 0 0,-1-1 0 0 0,1 1 0 0 0,0-1 0 0 0,-1 1 0 0 0,0-1 0 0 0,1 0 0 0 0,-1 0 0 0 0,0 1 0 0 0,0-1 0 0 0,0 0 0 0 0,0 0 0 0 0,0 0 0 0 0,1-4 0 0 0,8-34 0 0 0,-8 28 0 0 0,8-37 0 0 0,-2 10 0 0 0,1 0 0 0 0,2 0 0 0 0,18-41 0 0 0,-29 77 0 0 0,1 2 0 0 0,-1 0 0 0 0,0 0 0 0 0,0 0 0 0 0,1 1 0 0 0,-1-1 0 0 0,0 0 0 0 0,1 0 0 0 0,-1 1 0 0 0,1-1 0 0 0,-1 0 0 0 0,1 1 0 0 0,-1-1 0 0 0,1 0 0 0 0,-1 1 0 0 0,1-1 0 0 0,0 1 0 0 0,-1-1 0 0 0,1 1 0 0 0,1-1 0 0 0,6-7 0 0 0,-7 8 0 0 0,0-1 0 0 0,-1 0 0 0 0,1 1 0 0 0,0-1 0 0 0,0 1 0 0 0,0-1 0 0 0,0 1 0 0 0,0-1 0 0 0,0 1 0 0 0,0 0 0 0 0,1 0 0 0 0,-1-1 0 0 0,0 1 0 0 0,0 0 0 0 0,0 0 0 0 0,0 0 0 0 0,2 0 0 0 0,-3 0 0 0 0,4 0 0 0 0,5 9 0 0 0,-2 0 0 0 0,-1 2 0 0 0,0-1 0 0 0,-1 1 0 0 0,0 0 0 0 0,3 12 0 0 0,-1-6 0 0 0,9 19 0 0 0,8 13 0 0 0,-16-31 0 0 0,1 0 0 0 0,1 0 0 0 0,0-2 0 0 0,26 32 0 0 0,-32-44-1456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2.4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0 841 7855 0 0,'26'1'818'0'0,"-7"1"20"0"0,-16-1-287 0 0,1-1 1 0 0,-1 1 0 0 0,0-1-1 0 0,1 0 1 0 0,-1 0 0 0 0,0 0 0 0 0,1 0-1 0 0,-1-1 1 0 0,0 1 0 0 0,0-1 0 0 0,6-2-1 0 0,13-3 1589 0 0,0 1 0 0 0,0 0 0 0 0,0 2-1 0 0,33-1 1 0 0,-32 2-1335 0 0,365-54 3118 0 0,-193 22-2714 0 0,-106 18-1209 0 0,124-39 0 0 0,-152 36 0 0 0,286-101 0 0 0,-24 0 0 0 0,-78 53 0 0 0,-185 52 0 0 0,182-32 0 0 0,-25 5 0 0 0,49-7 0 0 0,-92 27 0 0 0,-125 14 0 0 0,0-2 0 0 0,68-23 0 0 0,-72 19 0 0 0,-13 5 0 0 0,3-2 0 0 0,54-22 0 0 0,-72 25 0 0 0,-15 5 0 0 0,0 0 0 0 0,0 2-324 0 0,-1 0 1 0 0,0 1-1 0 0,0-1 1 0 0,0 0-1 0 0,0 0 1 0 0,0 0-1 0 0,0-1 1 0 0,0 1-1 0 0,-1 0 1 0 0,1 0-1 0 0,0 0 0 0 0,0-1 1 0 0,-1 1-1 0 0,1 0 1 0 0,-1-1-1 0 0,1-2 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3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0 942 10135 0 0,'3'1'5372'0'0,"13"1"-1509"0"0,24 2 0 0 0,19-5 265 0 0,60-13-837 0 0,15-20-1654 0 0,-70 15-1384 0 0,116-34-109 0 0,46-12-63 0 0,-37 22-81 0 0,145-42 0 0 0,58-52 0 0 0,-93 12 0 0 0,-199 76 0 0 0,125-65 0 0 0,-173 87 0 0 0,71-27 0 0 0,60-11 0 0 0,-123 45 0 0 0,47-9 0 0 0,-96 25 0 0 0,10-2 0 0 0,-9 4 0 0 0,-11 1 0 0 0,0 1 0 0 0,0-1 0 0 0,0 1 0 0 0,0 0 0 0 0,1-1 0 0 0,-1 1 0 0 0,0 0 0 0 0,0 0 0 0 0,0 0 0 0 0,0 0 0 0 0,0 0 0 0 0,0 0 0 0 0,2 1 0 0 0,2 0 0 0 0,-5-1 0 0 0,-1 2 0 0 0,2 0 0 0 0,-2-2 0 0 0,-14 3 0 0 0,-22 6-2111 0 0,-2-3-4806 0 0,22-4-3279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9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5327 0 0,'0'2'410'0'0,"5"33"440"0"0,-2 0 1 0 0,-1 38 0 0 0,-2 41 1883 0 0,-1-95-2887 0 0,3 34 792 0 0,3-18-3831 0 0,-2-24-382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5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0 113 5671 0 0,'1'2'436'0'0,"15"29"2256"0"0,20 57-1 0 0,-9-20 910 0 0,-2-4-506 0 0,17 69-1 0 0,9 70-458 0 0,-32-120-1634 0 0,-3-16-232 0 0,-4-11 717 0 0,33 93 1 0 0,-41-140-1295 0 0,0 0 1 0 0,1 0-1 0 0,-1-1 0 0 0,2 0 1 0 0,-1 0-1 0 0,8 8 0 0 0,-11-14-130 0 0,0 1 0 0 0,1-1 0 0 0,-1 0 0 0 0,1 0 0 0 0,-1-1 0 0 0,1 1 0 0 0,0 0 0 0 0,-1-1 0 0 0,1 0-1 0 0,3 2 1 0 0,-4-3-17 0 0,0 1 0 0 0,0-1 0 0 0,0 0 0 0 0,0 0 0 0 0,0 0 0 0 0,0 0-1 0 0,0 0 1 0 0,0 0 0 0 0,0 0 0 0 0,0-1 0 0 0,0 1 0 0 0,0-1-1 0 0,0 1 1 0 0,-1-1 0 0 0,1 0 0 0 0,0 0 0 0 0,2-1 0 0 0,5-4 73 0 0,0 0 0 0 0,-1-1 0 0 0,0 0 0 0 0,0 0 0 0 0,-1-1 0 0 0,0 0 0 0 0,8-11 0 0 0,2-6-33 0 0,18-35 0 0 0,-10 9-50 0 0,-1-1 1 0 0,30-104-1 0 0,-4-49-36 0 0,-45 173 0 0 0,-1 0 0 0 0,-2 0 0 0 0,-1 0 0 0 0,-5-49 0 0 0,-19-61 0 0 0,18 119 0 0 0,-1 0 0 0 0,-1 1 0 0 0,-1 0 0 0 0,-12-23 0 0 0,18 42-4 0 0,-2-4-197 0 0,1 1-1 0 0,-1 0 1 0 0,-7-8 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5.9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12959 0 0,'0'0'1152'0'0,"5"10"-928"0"0,-2 1-224 0 0,2-1 0 0 0,1-2 1440 0 0,-1 1 232 0 0,-2 2 56 0 0,3 0 0 0 0,3-1-904 0 0,-1-3-184 0 0,-2 1-40 0 0,4-3-6648 0 0,1-4-1320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6.3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131 0 4831 0 0,'-41'46'2190'0'0,"32"-34"-90"0"0,1 0 1 0 0,0 0-1 0 0,1 1 1 0 0,-7 15-1 0 0,5-6 564 0 0,1-1 0 0 0,0 1-1 0 0,-7 39 1 0 0,14-54-2388 0 0,0 1 1 0 0,0-1 0 0 0,1 1-1 0 0,0-1 1 0 0,0 1-1 0 0,0-1 1 0 0,1 1-1 0 0,1-1 1 0 0,-1 0 0 0 0,1 1-1 0 0,0-1 1 0 0,1 0-1 0 0,0 0 1 0 0,0 0-1 0 0,6 9 1 0 0,-4-11-262 0 0,0 1 0 0 0,0-1 0 0 0,0-1 0 0 0,1 1 0 0 0,0-1 0 0 0,0 1 0 0 0,0-2 0 0 0,0 1 0 0 0,10 3 0 0 0,4 4-1 0 0,192 89-14 0 0,-83-43 0 0 0,-121-53 0 0 0,-3-2 0 0 0,0 1 0 0 0,0 0 0 0 0,-1 0 0 0 0,1 0 0 0 0,6 7 0 0 0,-3-3 0 0 0,1 1 0 0 0,-1 0 0 0 0,-1 0 0 0 0,1 0 0 0 0,6 11 0 0 0,-12-16 0 0 0,0 0 0 0 0,0 1 0 0 0,0-1 0 0 0,0 0 0 0 0,-1 1 0 0 0,0-1 0 0 0,0 1 0 0 0,0 0 0 0 0,0-1 0 0 0,0 1 0 0 0,-1 0 0 0 0,1 0 0 0 0,-1 0 0 0 0,0-1 0 0 0,0 1 0 0 0,-1 0 0 0 0,1 0 0 0 0,-2 6 0 0 0,-7 14 0 0 0,-1-1 0 0 0,0 1 0 0 0,-2-1 0 0 0,-23 33 0 0 0,9-20 0 0 0,-54 58 0 0 0,62-76-1580 0 0,-35 27 0 0 0,39-34 195 0 0,0-2 0 0 0,0 0 0 0 0,-2-1 0 0 0,1 0 0 0 0,-1-1 0 0 0,-20 6 1 0 0,5-5-5802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8.8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12295 0 0,'2'139'4322'0'0,"-4"-112"-2957"0"0,-1 1 0 0 0,-1-1 1 0 0,-8 30-1 0 0,7-38-756 0 0,-7 21 463 0 0,2 1 0 0 0,-8 67 0 0 0,20-101-1311 0 0,4-13-205 0 0,1-4-9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4:59.1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235 1 5959 0 0,'0'8'1080'0'0,"-1"0"0"0"0,0 1 0 0 0,0-1 0 0 0,-4 14 0 0 0,-1-1 1492 0 0,1-1-270 0 0,0 1-1 0 0,-13 25 1 0 0,-21 38 1319 0 0,-8 22-1344 0 0,17-21-885 0 0,4 1 1 0 0,-20 118-1 0 0,45-194-1177 0 0,0-8-128 0 0,0 1 1 0 0,0 0-1 0 0,1-1 1 0 0,0 1-1 0 0,-1 0 1 0 0,1 0-1 0 0,0-1 1 0 0,1 1-1 0 0,-1 0 1 0 0,0 0-1 0 0,1-1 1 0 0,0 5-1 0 0,1-8-85 0 0,-1 0 0 0 0,0 1 0 0 0,0-1 0 0 0,1 0 0 0 0,-1 0 0 0 0,0 0 0 0 0,0 0 0 0 0,0 0-1 0 0,0 0 1 0 0,1-3 0 0 0,7-11-243 0 0,-1 0 0 0 0,9-26 0 0 0,-10 23-199 0 0,13-25 1 0 0,-14 31 177 0 0,-1 3-18 0 0,0 1-1 0 0,10-14 1 0 0,-14 20 268 0 0,0 1 0 0 0,1-1 0 0 0,-1 1 0 0 0,0 0 1 0 0,1-1-1 0 0,-1 1 0 0 0,1 0 0 0 0,0 0 1 0 0,-1 0-1 0 0,1 0 0 0 0,0 0 0 0 0,-1 0 0 0 0,1 1 1 0 0,0-1-1 0 0,0 0 0 0 0,0 1 0 0 0,0 0 1 0 0,0-1-1 0 0,3 1 0 0 0,6 4 12 0 0,-8-1 9 0 0,0 0-1 0 0,0 0 1 0 0,0 1-1 0 0,0 0 1 0 0,-1-1-1 0 0,1 1 1 0 0,-1 0-1 0 0,0 0 1 0 0,0 0-1 0 0,-1 0 1 0 0,1 1-1 0 0,1 7 1 0 0,1 8 240 0 0,2 30 0 0 0,-5-40-158 0 0,6 79 1181 0 0,-7-89-1260 0 0,0 0 0 0 0,0 1 0 0 0,0-1 0 0 0,0 0 0 0 0,0 0-1 0 0,0 1 1 0 0,0-1 0 0 0,0 0 0 0 0,1 0 0 0 0,-1 1 0 0 0,0-1 0 0 0,0 0 0 0 0,0 0 0 0 0,0 1 0 0 0,0-1 0 0 0,0 0-1 0 0,1 0 1 0 0,-1 1 0 0 0,0-1 0 0 0,0 0 0 0 0,0 0 0 0 0,0 0 0 0 0,1 0 0 0 0,-1 1 0 0 0,0-1 0 0 0,0 0 0 0 0,1 0-1 0 0,-1 0 1 0 0,0 0 0 0 0,0 0 0 0 0,1 0 0 0 0,-1 1 0 0 0,0-1 0 0 0,0 0 0 0 0,1 0 0 0 0,-1 0 0 0 0,0 0 0 0 0,0 0 0 0 0,1 0-1 0 0,-1 0 1 0 0,1 0 0 0 0,12-8-67 0 0,-10 4-82 0 0,1 0 0 0 0,-1 1 0 0 0,1-1 0 0 0,3-6 0 0 0,-1-4-886 0 0,0-1 0 0 0,0 0 0 0 0,3-15 0 0 0,1-22-8783 0 0,-7 27 2356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00.4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 31 7599 0 0,'1'-1'154'0'0,"-1"0"0"0"0,1-1-1 0 0,0 1 1 0 0,0 0-1 0 0,0-1 1 0 0,0 1-1 0 0,0 0 1 0 0,0 0 0 0 0,0 0-1 0 0,0 0 1 0 0,0 0-1 0 0,1 0 1 0 0,-1 0 0 0 0,0 0-1 0 0,1 0 1 0 0,-1 1-1 0 0,1-1 1 0 0,-1 1 0 0 0,1-1-1 0 0,2 0 1 0 0,3 3 4630 0 0,4 7-2461 0 0,-7-6-1114 0 0,1 1-536 0 0,0 1 0 0 0,0 0 0 0 0,-1 0 0 0 0,1 0 0 0 0,-1 0 0 0 0,0 1 0 0 0,0 0 0 0 0,-1 0 0 0 0,0 0 0 0 0,5 12 0 0 0,0 6 611 0 0,8 38-1 0 0,-13-50-1030 0 0,9 69 1280 0 0,-9-57-940 0 0,0 0 0 0 0,12 38 0 0 0,-7-46-502 0 0,-8-16-101 0 0,0 0 0 0 0,0 1 0 0 0,0-1 0 0 0,0 0 0 0 0,0 0 0 0 0,0 1 0 0 0,1-1 0 0 0,-1 0 0 0 0,0 0 0 0 0,0 1 0 0 0,0-1 0 0 0,1 0 0 0 0,-1 0 0 0 0,0 1 0 0 0,0-1 0 0 0,1 0 1 0 0,-1 0-1 0 0,0 0 0 0 0,0 0 0 0 0,1 0 0 0 0,-1 1 0 0 0,0-1 0 0 0,0 0 0 0 0,1 0 0 0 0,-1 0 0 0 0,0 0 0 0 0,1 0 0 0 0,-1 0 0 0 0,0 0 0 0 0,1 0 0 0 0,-1 0 0 0 0,0 0 0 0 0,0 0 0 0 0,1 0 0 0 0,-1 0 0 0 0,0 0 0 0 0,1 0 0 0 0,-1-1 0 0 0,0 1 0 0 0,0 0 0 0 0,1 0 0 0 0,-1 0 0 0 0,0 0 0 0 0,0-1 0 0 0,1 1 0 0 0,-1 0 0 0 0,0 0 0 0 0,0 0 0 0 0,1-1 0 0 0,-1 1 1 0 0,0 0-1 0 0,0-1 0 0 0,4-12-1115 0 0,-4 13 913 0 0,1-6-622 0 0,0 0-1 0 0,0 0 1 0 0,-1 0 0 0 0,0 0 0 0 0,0 0 0 0 0,0 0-1 0 0,-1 1 1 0 0,-2-10 0 0 0,-17-48-3928 0 0,6 21 3204 0 0,8 20 1441 0 0,1 8 92 0 0,1-1-1 0 0,0 0 1 0 0,1 0 0 0 0,-1-24 0 0 0,4 35 155 0 0,0-1 0 0 0,1 1 0 0 0,-1 0 0 0 0,1-1 0 0 0,0 1 0 0 0,0 0 0 0 0,0 0 0 0 0,1 0 0 0 0,-1 0 0 0 0,1 0 0 0 0,0 0 0 0 0,0 0 0 0 0,0 0 0 0 0,1 1 0 0 0,0-1 0 0 0,-1 1 0 0 0,1 0 0 0 0,0 0 0 0 0,0 0 0 0 0,7-5 0 0 0,-6 6 321 0 0,-2 0 25 0 0,1 1-1 0 0,-1 0 1 0 0,0-1-1 0 0,0 0 1 0 0,0 1-1 0 0,3-4 0 0 0,2 11 952 0 0,-4-3-1247 0 0,-1 0 0 0 0,0 0 0 0 0,0 0-1 0 0,0 0 1 0 0,-1 1 0 0 0,1-1 0 0 0,-1 1 0 0 0,0-1 0 0 0,0 1-1 0 0,0-1 1 0 0,0 1 0 0 0,0 0 0 0 0,-1 0 0 0 0,0-1 0 0 0,0 1-1 0 0,0 6 1 0 0,-1 2 106 0 0,-1 0 0 0 0,0-1 0 0 0,-6 23 0 0 0,-24 60 1448 0 0,31-93-1373 0 0,2 0-274 0 0,4 2-70 0 0,4-3-17 0 0,0-2-1 0 0,0 0-1 0 0,0-1 1 0 0,0-1 0 0 0,16-8-1 0 0,-18 8-7 0 0,-6 4-78 0 0,-1 2-269 0 0,0-1 346 0 0,0 1-1 0 0,-1 0 1 0 0,1-1-1 0 0,0 1 0 0 0,-1 0 1 0 0,1-1-1 0 0,-2 3 1 0 0,1-2 1 0 0,-1 3 6 0 0,0 0-1 0 0,0 1 1 0 0,-1-1 0 0 0,0 0-1 0 0,-5 7 1 0 0,-11 17 279 0 0,18-28-116 0 0,5 0-64 0 0,11-4-96 0 0,-11 2-2 0 0,5-2 7 0 0,1-1-43 0 0,-8 3-138 0 0,5 1-1382 0 0,-9 10 1437 0 0,-1-1 0 0 0,0 1 0 0 0,0-1 0 0 0,-1 1 0 0 0,0-1 0 0 0,-1-1 0 0 0,0 1 0 0 0,-9 13 0 0 0,-9 6 541 0 0,-27 27 0 0 0,11-13 151 0 0,-22 32 299 0 0,35-41-166 0 0,-2-1 1 0 0,-61 57-1 0 0,87-88-633 0 0,14-17-38 0 0,0 2-33 0 0,24-21 0 0 0,-7 7 0 0 0,-10 9 0 0 0,0 2 0 0 0,37-25 0 0 0,46-22 0 0 0,-26 19 0 0 0,-51 29-203 0 0,-1-1 0 0 0,0-2-1 0 0,-2 0 1 0 0,27-28 0 0 0,-48 46-113 0 0,1-1-1582 0 0,-2 2 1582 0 0,0-1 0 0 0,0 1-1 0 0,1-1 1 0 0,-1 1 0 0 0,0 0-1 0 0,0-1 1 0 0,0 1 0 0 0,0-1 0 0 0,0 1-1 0 0,0-1 1 0 0,0 1 0 0 0,1-1 0 0 0,-1 1-1 0 0,-1-1 1 0 0,1 1 0 0 0,0-1-1 0 0,0 1 1 0 0,0-1 0 0 0,0 0 0 0 0,-1 1 119 0 0,1-1 0 0 0,-1 0 0 0 0,1 1 1 0 0,-1-1-1 0 0,1 0 0 0 0,-1 1 1 0 0,0-1-1 0 0,0 0 0 0 0,1 1 0 0 0,-1-1 1 0 0,0 1-1 0 0,0 0 0 0 0,-1-1 1 0 0,-5-2 455 0 0,0 1 0 0 0,0 0 0 0 0,-8-1 1 0 0,6 1-845 0 0,2 0 712 0 0,1 1 0 0 0,-1 0 1 0 0,1 1-1 0 0,-1-1 0 0 0,0 1 0 0 0,1 0 1 0 0,-1 1-1 0 0,-7 1 0 0 0,13-1-41 0 0,0 0-1 0 0,0 0 1 0 0,0 0-1 0 0,0 0 1 0 0,0 0-1 0 0,0 1 1 0 0,1-1-1 0 0,-1 0 1 0 0,0 0-1 0 0,1 1 1 0 0,-1-1-1 0 0,1 0 1 0 0,-1 1-1 0 0,1-1 1 0 0,0 1-1 0 0,-1 1 1 0 0,1-2-28 0 0,-2 10 398 0 0,1 0-1 0 0,0 0 1 0 0,1 0-1 0 0,0 0 1 0 0,2 14-1 0 0,12 57 1377 0 0,-3-26-845 0 0,17 89 788 0 0,-20-115-1522 0 0,1 0-1 0 0,23 47 1 0 0,-13-41-167 0 0,-10-18-25 0 0,0-1-1 0 0,9 27 0 0 0,-17-41-49 0 0,-1-3-7 0 0,1 1 0 0 0,-1 0 0 0 0,0-1 0 0 0,0 1 0 0 0,0-1 0 0 0,0 1 0 0 0,0 0 0 0 0,0-1-1 0 0,0 1 1 0 0,0 0 0 0 0,0 0 0 0 0,0-1 0 0 0,0 1 0 0 0,0 0 0 0 0,0-1 0 0 0,0 1 0 0 0,-1-1-1 0 0,1 2 1 0 0,-2-1 7 0 0,1 0 0 0 0,0 0-1 0 0,-1 0 1 0 0,1 0-1 0 0,-1-1 1 0 0,1 1-1 0 0,0 0 1 0 0,-1-1-1 0 0,0 1 1 0 0,1-1 0 0 0,-1 0-1 0 0,1 0 1 0 0,-2 1-1 0 0,-3-1 23 0 0,1 0 0 0 0,0 0 0 0 0,0-1 0 0 0,0 1 0 0 0,0-1 1 0 0,1 0-1 0 0,-1-1 0 0 0,0 1 0 0 0,0-1 0 0 0,1 0 0 0 0,-1 0 0 0 0,-7-4 0 0 0,2-1 12 0 0,-1 0 0 0 0,1 0 1 0 0,-17-18-1 0 0,21 20-45 0 0,1-1 0 0 0,0 0 0 0 0,0-1 1 0 0,0 1-1 0 0,1-1 0 0 0,0 0 0 0 0,0 0 0 0 0,1 0 0 0 0,0 0 1 0 0,0-1-1 0 0,1 1 0 0 0,0-1 0 0 0,0 0 0 0 0,1 0 0 0 0,0 1 0 0 0,0-1 1 0 0,1 0-1 0 0,0 0 0 0 0,0 0 0 0 0,1 0 0 0 0,0 0 0 0 0,0 0 1 0 0,1 1-1 0 0,0-1 0 0 0,5-12 0 0 0,-3 8 0 0 0,2-1 0 0 0,0 1 0 0 0,0 0 0 0 0,1 1 0 0 0,0-1 0 0 0,1 1 0 0 0,1 1 0 0 0,0 0 0 0 0,0 0 0 0 0,0 0 0 0 0,2 1 0 0 0,11-8 0 0 0,-11 10 0 0 0,-1-1 0 0 0,11-10 0 0 0,-5 3 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01.3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942 170 6335 0 0,'8'-21'1755'0'0,"-7"17"-269"0"0,1 1-1 0 0,-1 0 1 0 0,1 0-1 0 0,0 0 1 0 0,0 0-1 0 0,0 1 1 0 0,1-1 0 0 0,2-2-1 0 0,9-4 3313 0 0,-13 9-4685 0 0,0 1 1 0 0,0-1-1 0 0,0 0 1 0 0,0 1-1 0 0,0-1 1 0 0,0 1-1 0 0,0-1 1 0 0,0 1-1 0 0,0 0 1 0 0,0-1-1 0 0,-1 1 1 0 0,1 0-1 0 0,0 0 1 0 0,0 0-1 0 0,-1-1 0 0 0,1 1 1 0 0,0 0-1 0 0,-1 0 1 0 0,1 0-1 0 0,-1 0 1 0 0,1 0-1 0 0,-1 0 1 0 0,1 0-1 0 0,-1 1 1 0 0,0 0-1 0 0,2 3 33 0 0,-1-1 1 0 0,0 1-1 0 0,0 0 0 0 0,1 7 0 0 0,-2 9-19 0 0,-1-1-1 0 0,-1 1 1 0 0,0 0 0 0 0,-2-1-1 0 0,-7 28 1 0 0,-41 97 644 0 0,39-112-730 0 0,-7 28-112 0 0,20-60 33 0 0,0-1 0 0 0,0 1 0 0 0,0-1 0 0 0,0 1 0 0 0,0 0 0 0 0,0-1 0 0 0,0 1 0 0 0,0 0 0 0 0,1-1 0 0 0,-1 1 0 0 0,0-1 0 0 0,0 1 0 0 0,1 0 0 0 0,-1-1 0 0 0,0 1 0 0 0,1-1 0 0 0,-1 1 0 0 0,1-1 0 0 0,-1 1 0 0 0,0-1 0 0 0,1 0 0 0 0,-1 1 0 0 0,2 0 0 0 0,11 9-753 0 0,-12-10 822 0 0,7 5-332 0 0,0 0-134 0 0,0 1 0 0 0,14 11 0 0 0,-19-14 419 0 0,-1 0 1 0 0,1 0-1 0 0,-1 0 1 0 0,0 0-1 0 0,0 0 1 0 0,0 0-1 0 0,0 1 1 0 0,-1-1-1 0 0,0 0 1 0 0,3 8-1 0 0,-4-10 48 0 0,0 0 0 0 0,0-1-1 0 0,0 1 1 0 0,0 0 0 0 0,1 0 0 0 0,-1-1-1 0 0,0 1 1 0 0,1 0 0 0 0,-1 0 0 0 0,0-1-1 0 0,1 1 1 0 0,-1 0 0 0 0,1-1 0 0 0,-1 1-1 0 0,1-1 1 0 0,-1 1 0 0 0,1-1 0 0 0,0 1 0 0 0,-1-1-1 0 0,1 1 1 0 0,1 0 0 0 0,-2-1-24 0 0,1 0 0 0 0,0 0 0 0 0,-1 0 0 0 0,1 0 0 0 0,-1-1 1 0 0,1 1-1 0 0,-1 0 0 0 0,1 0 0 0 0,-1 0 0 0 0,1-1 0 0 0,-1 1 0 0 0,1 0 0 0 0,-1-1 1 0 0,0 1-1 0 0,1 0 0 0 0,-1-1 0 0 0,1 1 0 0 0,-1-1 0 0 0,0 1 0 0 0,1 0 1 0 0,-1-1-1 0 0,0 1 0 0 0,0-1 0 0 0,1 1 0 0 0,-1-1 0 0 0,0 1 0 0 0,0-1 0 0 0,0 1 1 0 0,1-2-1 0 0,7-24-7 0 0,0 0 0 0 0,4-28 0 0 0,-9 34-291 0 0,2-1 0 0 0,0 1 1 0 0,2 0-1 0 0,15-35 0 0 0,-20 52 259 0 0,9-12 41 0 0,-10 15 102 0 0,0 0-70 0 0,-1 0 1 0 0,1 0-1 0 0,0 0 0 0 0,0 0 0 0 0,0 1 1 0 0,0-1-1 0 0,-1 0 0 0 0,1 1 0 0 0,0-1 1 0 0,0 1-1 0 0,-1-1 0 0 0,1 1 0 0 0,0-1 1 0 0,-1 1-1 0 0,1-1 0 0 0,-1 1 1 0 0,1 0-1 0 0,0-1 0 0 0,-1 1 0 0 0,1 0 1 0 0,-1 0-1 0 0,0-1 0 0 0,1 1 0 0 0,-1 0 1 0 0,0 0-1 0 0,1 1 0 0 0,5 27 1151 0 0,-4-19-750 0 0,-1-6-236 0 0,-1-2-137 0 0,0 0-1 0 0,1 0 0 0 0,-1 0 0 0 0,1 0 0 0 0,0 0 1 0 0,0 0-1 0 0,0 0 0 0 0,0 0 0 0 0,0-1 1 0 0,0 1-1 0 0,0 0 0 0 0,0-1 0 0 0,1 1 0 0 0,1 1 1 0 0,-3-3-66 0 0,0 0 1 0 0,1 0-1 0 0,-1 0 1 0 0,1 0-1 0 0,-1 0 0 0 0,0 0 1 0 0,1 0-1 0 0,-1 0 1 0 0,0 0-1 0 0,1-1 1 0 0,-1 1-1 0 0,0 0 1 0 0,1 0-1 0 0,-1 0 1 0 0,0-1-1 0 0,1 1 1 0 0,-1 0-1 0 0,0 0 1 0 0,0-1-1 0 0,1 1 0 0 0,-1 0 1 0 0,0 0-1 0 0,0-1 1 0 0,0 1-1 0 0,1 0 1 0 0,-1-1-1 0 0,0 1 1 0 0,7-11 51 0 0,-1-1-49 0 0,-1 0-1 0 0,-1-1 1 0 0,0 0-1 0 0,-1 0 1 0 0,0 0 0 0 0,2-21-1 0 0,-1-85 12 0 0,-4 107-18 0 0,-10-196 560 0 0,9 192-544 0 0,1 15 59 0 0,1 2-3 0 0,4 3-64 0 0,-1 0 1 0 0,0 1 0 0 0,0 0-1 0 0,0 0 1 0 0,0 0 0 0 0,-1 1-1 0 0,0-1 1 0 0,0 1 0 0 0,-1 0-1 0 0,0-1 1 0 0,2 8 0 0 0,4 13 36 0 0,4 33-1 0 0,-10-43-40 0 0,68 479-4 0 0,-65-400 0 0 0,-3 0 0 0 0,-22 180 0 0 0,16-253 0 0 0,-1 0 0 0 0,-1-1 0 0 0,-1 1 0 0 0,-1-2 0 0 0,-1 1 0 0 0,-1-1 0 0 0,-12 19 0 0 0,-1-5 0 0 0,-1 0 0 0 0,-54 57 0 0 0,51-63 0 0 0,-2-1 0 0 0,-1-2 0 0 0,-1-1 0 0 0,-57 34 0 0 0,66-46 0 0 0,0-1 0 0 0,0-1 0 0 0,-1 0 0 0 0,-1-2 0 0 0,1-1 0 0 0,-1-1 0 0 0,-1-1 0 0 0,-37 3 0 0 0,52-8 0 0 0,-1 0 0 0 0,1-1 0 0 0,-1 0 0 0 0,1 0 0 0 0,0-1 0 0 0,-1-1 0 0 0,1 0 0 0 0,-11-4 0 0 0,6 0 0 0 0,1 0 0 0 0,0-1 0 0 0,1 0 0 0 0,-22-18 0 0 0,1-4 0 0 0,1-3 0 0 0,-47-60 0 0 0,76 88 0 0 0,-119-158-2862 0 0,82 101-403 0 0,2-2 1 0 0,-31-74-1 0 0,35 57-5431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42.0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240 191 3079 0 0,'-1'0'227'0'0,"-1"0"-153"0"0,-2 0 190 0 0,0 0 0 0 0,0 0 0 0 0,0 0-1 0 0,1 0 1 0 0,-1 1 0 0 0,0-1 0 0 0,0 1 0 0 0,0 0-1 0 0,0 0 1 0 0,-4 3 0 0 0,2-1-20 0 0,1 0 1 0 0,0 0-1 0 0,1 1 0 0 0,-1 0 0 0 0,0 0 1 0 0,1 0-1 0 0,0 0 0 0 0,0 1 0 0 0,0 0 1 0 0,-4 7-1 0 0,-1 4 633 0 0,2-1-1 0 0,-8 22 1 0 0,8-19-237 0 0,-16 32 1105 0 0,15-37-1374 0 0,1 2 0 0 0,-8 23 0 0 0,1 18 412 0 0,-13 108 0 0 0,24-123-219 0 0,2 68 0 0 0,3-94-422 0 0,0 0 0 0 0,5 17 0 0 0,2 18 168 0 0,-7-36-195 0 0,0-1 0 0 0,1 1-1 0 0,1-1 1 0 0,0 0 0 0 0,11 24-1 0 0,10 27 288 0 0,10 19 255 0 0,-26-66-517 0 0,1 4 293 0 0,1 0 0 0 0,27 36 0 0 0,-34-51-314 0 0,1-1-1 0 0,0 0 0 0 0,0 0 1 0 0,0 0-1 0 0,1-1 0 0 0,0 1 1 0 0,0-1-1 0 0,0-1 0 0 0,0 1 1 0 0,0-1-1 0 0,1 0 0 0 0,0 0 1 0 0,-1-1-1 0 0,9 2 0 0 0,-5-2-27 0 0,0 0-1 0 0,1-1 0 0 0,-1-1 1 0 0,1 1-1 0 0,-1-2 1 0 0,1 1-1 0 0,-1-2 0 0 0,1 1 1 0 0,-1-1-1 0 0,0-1 0 0 0,0 0 1 0 0,14-6-1 0 0,-11 3-11 0 0,-1-1 0 0 0,1 0 0 0 0,-1-1 0 0 0,-1 0 1 0 0,1-1-1 0 0,-2-1 0 0 0,1 1 0 0 0,14-19 0 0 0,-3 1 51 0 0,-2 0 0 0 0,32-57 0 0 0,-41 63-109 0 0,-2-1 0 0 0,0 0 0 0 0,-1 0 0 0 0,-1 0 0 0 0,4-27 0 0 0,-11 48-20 0 0,30-191 62 0 0,-25 148-59 0 0,-3 0 0 0 0,-3-58 0 0 0,-3 49 11 0 0,3 19 52 0 0,-2-1 0 0 0,-10-45 0 0 0,10 68-44 0 0,-42-146 147 0 0,37 136-142 0 0,-1 0 0 0 0,-1 0 0 0 0,-1 1 0 0 0,-24-36 0 0 0,31 52-16 0 0,-1-1 0 0 0,1 1 0 0 0,-1 0 0 0 0,0 1 0 0 0,-1 0-1 0 0,1-1 1 0 0,-1 1 0 0 0,1 1 0 0 0,-13-6 0 0 0,14 7-4 0 0,1 1-1 0 0,-1-1 1 0 0,0 1 0 0 0,0 0 0 0 0,0 0 0 0 0,0 1-1 0 0,0-1 1 0 0,-1 1 0 0 0,1 0 0 0 0,0 0 0 0 0,0 0-1 0 0,0 0 1 0 0,0 1 0 0 0,0 0 0 0 0,0 0 0 0 0,0 0-1 0 0,-6 3 1 0 0,-9 5-110 0 0,0 1 0 0 0,1 1 0 0 0,-31 26 0 0 0,38-28-3344 0 0,-15 18-1 0 0,5 1-4916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42.8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92 5671 0 0,'5'105'1230'0'0,"0"28"1919"0"0,-5-103-1599 0 0,4 35-1 0 0,-2-38 568 0 0,-1 51-1 0 0,0-31-114 0 0,0-14 2557 0 0,7-47-4012 0 0,-3 5-390 0 0,-1 0-11 0 0,7-20 145 0 0,7-30 0 0 0,14-65 77 0 0,1 30-297 0 0,-6 20-54 0 0,-18 41 73 0 0,16-44 518 0 0,-22 68-540 0 0,1 0-1 0 0,1 1 1 0 0,0-1 0 0 0,0 1 0 0 0,1 0-1 0 0,6-8 1 0 0,-10 14-42 0 0,0 0 63 0 0,0 0-1 0 0,0-1 0 0 0,0 1 0 0 0,0 1 0 0 0,0-1 1 0 0,0 0-1 0 0,5-2 0 0 0,-7 3-70 0 0,1 1-1 0 0,-1 0 1 0 0,0 0 0 0 0,0 0 0 0 0,1 0-1 0 0,-1 0 1 0 0,0 0 0 0 0,1 0-1 0 0,-1 0 1 0 0,0 0 0 0 0,1 0-1 0 0,-1 0 1 0 0,0 1 0 0 0,1-1-1 0 0,-1 0 1 0 0,0 0 0 0 0,0 0-1 0 0,1 0 1 0 0,-1 0 0 0 0,0 1-1 0 0,0-1 1 0 0,1 0 0 0 0,-1 0 0 0 0,1 1-1 0 0,6 11 377 0 0,16 50 297 0 0,1 2 114 0 0,18 52 663 0 0,-37-104-1356 0 0,1 0 0 0 0,0 0 0 0 0,0 0 0 0 0,1-1 0 0 0,1 0 0 0 0,0 0 0 0 0,0 0 0 0 0,1-1 0 0 0,0-1 0 0 0,21 17 0 0 0,-28-24-112 0 0,1 0 0 0 0,0 0 0 0 0,0 0 0 0 0,0 0 0 0 0,0 0 0 0 0,0-1 0 0 0,1 1 0 0 0,-1-1 0 0 0,1 0 0 0 0,-1 0 0 0 0,0 0 0 0 0,1 0 0 0 0,0-1 0 0 0,-1 1 0 0 0,1-1 0 0 0,-1 0 0 0 0,1 0 0 0 0,-1-1 0 0 0,1 1 0 0 0,0-1 0 0 0,-1 1 0 0 0,1-1 0 0 0,-1 0 0 0 0,0 0 0 0 0,1-1 0 0 0,-1 1 0 0 0,0-1 0 0 0,0 1 0 0 0,5-4 0 0 0,4-3 10 0 0,-7 6-26 0 0,0-1-1 0 0,-1 0 0 0 0,1 0 1 0 0,-1 0-1 0 0,1-1 0 0 0,-1 1 0 0 0,0-1 1 0 0,0 0-1 0 0,-1-1 0 0 0,1 1 1 0 0,-1 0-1 0 0,4-8 0 0 0,16-30-2638 0 0,-13 24-386 0 0,1-1-3328 0 0,0-5-2479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43.3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1107 6191 0 0,'12'-15'237'0'0,"0"-1"-1"0"0,-1 0 0 0 0,-1 0 0 0 0,0-2 1 0 0,14-33-1 0 0,25-98 1883 0 0,-36 102-1488 0 0,4-13 189 0 0,-3-1 0 0 0,-3 0-1 0 0,5-88 1 0 0,23-217 1045 0 0,-37 353-1819 0 0,-1 0-1 0 0,-1 0 0 0 0,-2-22 1 0 0,2 35 6 0 0,0-1 1 0 0,0 1 0 0 0,0 0-1 0 0,0-1 1 0 0,0 1-1 0 0,-1 0 1 0 0,1-1 0 0 0,0 1-1 0 0,0 0 1 0 0,-1-1 0 0 0,1 1-1 0 0,0 0 1 0 0,-1-1 0 0 0,1 1-1 0 0,0 0 1 0 0,-1 0-1 0 0,1-1 1 0 0,0 1 0 0 0,-1 0-1 0 0,1 0 1 0 0,0 0 0 0 0,-1-1-1 0 0,1 1 1 0 0,-1 0 0 0 0,1 0-1 0 0,0 0 1 0 0,-1 0 0 0 0,1 0-1 0 0,-1 0 1 0 0,1 0-1 0 0,0 0 1 0 0,-1 0 0 0 0,1 0-1 0 0,-1 0 1 0 0,-13 3 1493 0 0,10 0-1172 0 0,0 1 1 0 0,0-1 0 0 0,0 1 0 0 0,0 0 0 0 0,0 0 0 0 0,1 0 0 0 0,0 0 0 0 0,0 0 0 0 0,0 1 0 0 0,-3 5 0 0 0,0 0 235 0 0,-10 18 232 0 0,2 0-1 0 0,0 1 1 0 0,2 1 0 0 0,1 0-1 0 0,-8 35 1 0 0,7-13-277 0 0,3 1-1 0 0,-4 67 1 0 0,12-68-20 0 0,1 0 1 0 0,3 0-1 0 0,19 101 0 0 0,72 200-510 0 0,-82-317-35 0 0,31 59 0 0 0,-33-75 0 0 0,2-1 0 0 0,0 0 0 0 0,2-1 0 0 0,19 22 0 0 0,-25-32 0 0 0,1-1 0 0 0,0 0 0 0 0,1 0 0 0 0,18 9 0 0 0,-27-16 0 0 0,1 1 0 0 0,-1 0 0 0 0,1-1 0 0 0,-1 1 0 0 0,1-1 0 0 0,-1 1 0 0 0,1-1 0 0 0,0 0 0 0 0,-1 1 0 0 0,1-1 0 0 0,0 0 0 0 0,-1 0 0 0 0,1 0 0 0 0,-1 0 0 0 0,1-1 0 0 0,0 1 0 0 0,-1 0 0 0 0,3-1 0 0 0,-1-1 0 0 0,0 1 0 0 0,-1-1 0 0 0,1 1 0 0 0,0-1 0 0 0,-1 0 0 0 0,1 0 0 0 0,-1 0 0 0 0,1 0 0 0 0,1-3 0 0 0,3-3 0 0 0,-1 0 0 0 0,0-1 0 0 0,-1 0 0 0 0,8-17 0 0 0,22-72 0 0 0,-26 69 0 0 0,14-61-392 0 0,-6 24-473 0 0,-6 14-1305 0 0,-5 17-2021 0 0,-3 15-409 0 0,2-14-4278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9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75 257 2791 0 0,'15'-19'205'0'0,"16"-20"913"0"0,-30 38-1061 0 0,-1 1-1 0 0,0-1 1 0 0,1 1 0 0 0,-1-1-1 0 0,0 1 1 0 0,1 0 0 0 0,-1-1-1 0 0,1 1 1 0 0,-1 0 0 0 0,1-1-1 0 0,-1 1 1 0 0,1 0 0 0 0,-1 0-1 0 0,1-1 1 0 0,-1 1 0 0 0,1 0-1 0 0,-1 0 1 0 0,1 0 0 0 0,-1 0-1 0 0,1 0 1 0 0,0 0 0 0 0,-1 0-1 0 0,1 0 1 0 0,-1 0 0 0 0,1 0-1 0 0,0 0-42 0 0,0 1 0 0 0,-1-1 0 0 0,0 0 0 0 0,1 1 0 0 0,-1-1-1 0 0,1 1 1 0 0,-1-1 0 0 0,0 1 0 0 0,1-1 0 0 0,-1 1 0 0 0,0 0-1 0 0,1-1 1 0 0,-1 1 0 0 0,0-1 0 0 0,0 1 0 0 0,0 0 0 0 0,1-1 0 0 0,-1 2-1 0 0,0 2-17 0 0,1 0 0 0 0,-1 0 0 0 0,0 1 0 0 0,0-1 0 0 0,-1 6 0 0 0,-38 143 76 0 0,11-53-75 0 0,1-13 83 0 0,27-85 248 0 0,6-13-62 0 0,127-245-1 0 0,-108 201-1069 0 0,-14 31 465 0 0,-1 0 0 0 0,-1 0 0 0 0,-1-1 0 0 0,-1 0 0 0 0,-1 0 0 0 0,4-51 0 0 0,-10 74 367 0 0,0-1 1 0 0,0 1-1 0 0,0-1 1 0 0,0 1-1 0 0,-1 0 1 0 0,1-1-1 0 0,-1 1 1 0 0,1-1-1 0 0,-1 1 1 0 0,-1-3-1 0 0,2 5-1 0 0,-1-1 0 0 0,1 1 0 0 0,0 0 0 0 0,0 0 0 0 0,0 0 0 0 0,0 0 0 0 0,0 0 0 0 0,-1 0 0 0 0,1-1 0 0 0,0 1 0 0 0,0 0 0 0 0,0 0 0 0 0,0 0 0 0 0,-1 0 0 0 0,1 0 0 0 0,0 0 0 0 0,0 0 0 0 0,0 0 0 0 0,0 0 0 0 0,-1 0 0 0 0,1 0 0 0 0,0 0 0 0 0,0 0 0 0 0,0 0 0 0 0,-1 0 0 0 0,1 0 0 0 0,0 0 0 0 0,0 0 0 0 0,0 0 0 0 0,-1 0 0 0 0,1 0 0 0 0,0 0 0 0 0,0 0 0 0 0,0 0 0 0 0,0 0 0 0 0,-1 0 0 0 0,1 0 0 0 0,0 1 0 0 0,0-1 1 0 0,0 0-1 0 0,0 0 0 0 0,0 0 0 0 0,-1 0 0 0 0,1 0 0 0 0,0 1 0 0 0,0-1 0 0 0,0 0 0 0 0,0 0 0 0 0,0 0 0 0 0,0 0 0 0 0,0 1 0 0 0,0-1 0 0 0,0 0 0 0 0,-1 0 0 0 0,-4 11 406 0 0,0 1 211 0 0,1 1-1 0 0,1-1 1 0 0,0 1 0 0 0,-1 25 0 0 0,-1-2 497 0 0,-7 81 1660 0 0,9-82-2076 0 0,1 32 361 0 0,3 0 0 0 0,12 82 0 0 0,-10-122-992 0 0,11 66 253 0 0,-8-63-298 0 0,-1 0 1 0 0,-2-1-1 0 0,0 43 0 0 0,-3-69-40 0 0,-1 0-1 0 0,0 1 0 0 0,1-1 1 0 0,-1 0-1 0 0,0 0 1 0 0,0 0-1 0 0,-1 0 0 0 0,1-1 1 0 0,0 1-1 0 0,-1 0 1 0 0,0 0-1 0 0,0-1 0 0 0,0 1 1 0 0,0-1-1 0 0,0 0 1 0 0,0 1-1 0 0,-1-1 0 0 0,1 0 1 0 0,-1 0-1 0 0,1-1 1 0 0,-1 1-1 0 0,-4 2 0 0 0,4-3-2 0 0,-1 1 0 0 0,1-1-1 0 0,-1 1 1 0 0,0-1 0 0 0,1 0 0 0 0,-1-1-1 0 0,0 1 1 0 0,0-1 0 0 0,0 1-1 0 0,0-1 1 0 0,1 0 0 0 0,-1-1-1 0 0,0 1 1 0 0,0-1 0 0 0,0 1-1 0 0,1-1 1 0 0,-1 0 0 0 0,-5-3 0 0 0,2 1 11 0 0,-8-4 16 0 0,0-1 0 0 0,-16-10 0 0 0,26 14-64 0 0,0 0 0 0 0,1 0 0 0 0,-1 0 0 0 0,1-1 1 0 0,0 1-1 0 0,0-1 0 0 0,0 0 0 0 0,1 0 0 0 0,-5-9 1 0 0,4 6-69 0 0,0 0 1 0 0,0-1 0 0 0,1 0-1 0 0,0 1 1 0 0,1-1 0 0 0,0 0 0 0 0,0-1-1 0 0,1 1 1 0 0,0 0 0 0 0,0 0-1 0 0,1-1 1 0 0,0 1 0 0 0,3-13 0 0 0,8-34 85 0 0,3 2 1 0 0,26-70-1 0 0,-24 84 13 0 0,36-63 0 0 0,-40 83 0 0 0,1-1 0 0 0,0 2 0 0 0,2-1 0 0 0,32-32 0 0 0,-35 41 0 0 0,0 0 0 0 0,1 1 0 0 0,0 1 0 0 0,1-1 0 0 0,0 2 0 0 0,1 0 0 0 0,-1 1 0 0 0,19-6 0 0 0,-29 12 5 0 0,1-1-1 0 0,0 1 1 0 0,0 1-1 0 0,0-1 1 0 0,-1 1-1 0 0,1 0 1 0 0,0 0 0 0 0,0 0-1 0 0,0 1 1 0 0,0-1-1 0 0,-1 1 1 0 0,7 2-1 0 0,-8-2 19 0 0,0 0 0 0 0,-1 0-1 0 0,0 0 1 0 0,1 0 0 0 0,-1 1-1 0 0,0-1 1 0 0,1 1 0 0 0,-1-1 0 0 0,0 1-1 0 0,0 0 1 0 0,0 0 0 0 0,0 0-1 0 0,-1 0 1 0 0,1 0 0 0 0,-1 0 0 0 0,1 0-1 0 0,-1 0 1 0 0,1 1 0 0 0,-1-1-1 0 0,0 1 1 0 0,0-1 0 0 0,-1 1 0 0 0,2 5-1 0 0,0 6 105 0 0,-1 1 0 0 0,-1-1 0 0 0,0 1 0 0 0,-1-1 0 0 0,-1 1 0 0 0,-6 25 0 0 0,-32 84 138 0 0,28-92-227 0 0,5-13 7 0 0,0 0 0 0 0,-2-1 0 0 0,0 0 0 0 0,-1-1 0 0 0,0 0 0 0 0,-2 0-1 0 0,0-1 1 0 0,-18 18 0 0 0,28-32-89 0 0,0-1 0 0 0,1 1-1 0 0,-1-1 1 0 0,0 0 0 0 0,0 0 0 0 0,0 1-1 0 0,0-1 1 0 0,0 0 0 0 0,0-1 0 0 0,-1 1-1 0 0,1 0 1 0 0,0-1 0 0 0,0 1 0 0 0,0-1-1 0 0,-5 0 1 0 0,6 0-347 0 0,0 0-1 0 0,0 0 1 0 0,0 0 0 0 0,-1 0-1 0 0,1-1 1 0 0,0 1 0 0 0,0-1-1 0 0,0 1 1 0 0,0-1-1 0 0,0 1 1 0 0,0-1 0 0 0,-1-1-1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43.7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3223 0 0,'10'23'181'0'0,"9"37"0"0"0,-8-24 1653 0 0,-9-28-580 0 0,0 0 0 0 0,1 14 0 0 0,-2-14-161 0 0,0-1 0 0 0,0 1 1 0 0,3 9-1 0 0,-2-9-343 0 0,0 0 1 0 0,-1 0-1 0 0,0 0 1 0 0,0 0-1 0 0,-1 0 1 0 0,0 0-1 0 0,-1 12 1 0 0,0-18-319 0 0,4 7-294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3:44.6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 7399 0 0,'0'0'568'0'0,"2"3"-373"0"0,5 7 826 0 0,-1 0 0 0 0,6 15 0 0 0,-6-5 361 0 0,-1 0-1 0 0,-1 0 1 0 0,-1 0 0 0 0,0 0 0 0 0,-1 22 0 0 0,-8 104 2674 0 0,4-120-2897 0 0,0-1-377 0 0,1-11-226 0 0,-1 1 0 0 0,2-1 1 0 0,0 1-1 0 0,1 0 0 0 0,4 25 0 0 0,-4-38-248 0 0,0 1-20 0 0,-1-3-278 0 0,0 0 1 0 0,0 0 0 0 0,0 1-1 0 0,0-1 1 0 0,0 0 0 0 0,0 1-1 0 0,0-1 1 0 0,0 0 0 0 0,0 0-1 0 0,0 1 1 0 0,0-1 0 0 0,0 0-1 0 0,0 0 1 0 0,0 1 0 0 0,0-1-1 0 0,1 0 1 0 0,-1 0 0 0 0,0 1-1 0 0,0-1 1 0 0,0 0-1 0 0,0 0 1 0 0,1 0 0 0 0,-1 1-1 0 0,0-1 1 0 0,0 0 0 0 0,0 0-1 0 0,1 0 1 0 0,-1 0 0 0 0,0 1-1 0 0,0-1 1 0 0,1 0 0 0 0,-1 0-1 0 0,0 0 1 0 0,0 0 0 0 0,1 0-1 0 0,-1 0 1 0 0,0 0 0 0 0,1 0-1 0 0,-1 0 1 0 0,0 0 0 0 0,0 0-1 0 0,1 0 1 0 0,-1 0 0 0 0,0 0-1 0 0,0 0 1 0 0,1 0 0 0 0,-1 0-1 0 0,0 0 1 0 0,1 0 0 0 0,-1-1-1 0 0,0 1 1 0 0,14-16 518 0 0,-10 12-507 0 0,5-10-22 0 0,-1 0 0 0 0,0-1 0 0 0,10-28 0 0 0,23-86 0 0 0,-7 15 0 0 0,-19 85 0 0 0,-6 14 0 0 0,-5 6 21 0 0,-4 7 377 0 0,2 4-380 0 0,-1-1 0 0 0,0 1 0 0 0,0 0 0 0 0,1-1 0 0 0,-1 1 1 0 0,0 0-1 0 0,-1 0 0 0 0,2 3 0 0 0,1 1 33 0 0,2 6 191 0 0,0 1 0 0 0,-1-1 0 0 0,-1 1-1 0 0,0 0 1 0 0,2 18 0 0 0,1 9-169 0 0,-3-30-57 0 0,0 6-2 0 0,0 0 1 0 0,10 24-1 0 0,2-13-14 0 0,-2-17 0 0 0,-8-7 0 0 0,11 6 8 0 0,-14-9-85 0 0,0 1-285 0 0,0 0-128 0 0,1 0-134 0 0,0 0 0 0 0,0-1 1 0 0,0 1-1 0 0,0-1 0 0 0,0 1 1 0 0,0-1-1 0 0,0 0 0 0 0,0 0 1 0 0,0 0-1 0 0,6-2 0 0 0,18-3-12763 0 0,-24 4 12265 0 0,-1 1 1 0 0,1 0-1 0 0,-1 0 0 0 0,1 0 0 0 0,0 0 1 0 0,-1 1-1 0 0,3 0 0 0 0,3 1 1441 0 0,-6-2-572 0 0,-1 2 92 0 0,0-1 283 0 0,0 1 1 0 0,0-1-1 0 0,0 1 1 0 0,0-1-1 0 0,0 1 1 0 0,-1 0-1 0 0,1-1 1 0 0,-1 1-1 0 0,1 0 1 0 0,-1-1-1 0 0,1 1 1 0 0,-1 0-1 0 0,0-1 1 0 0,0 4-1 0 0,0-5-52 0 0,0 1 0 0 0,0-1-1 0 0,0 0 1 0 0,0 1 0 0 0,1-1-1 0 0,-1 0 1 0 0,0 0 0 0 0,0 1 0 0 0,0-1-1 0 0,0 0 1 0 0,0 0 0 0 0,1 1-1 0 0,-1-1 1 0 0,0 0 0 0 0,0 0 0 0 0,1 0-1 0 0,-1 1 1 0 0,0-1 0 0 0,0 0-1 0 0,1 0 1 0 0,-1 0 0 0 0,0 0 0 0 0,0 0-1 0 0,1 0 1 0 0,-1 1 0 0 0,0-1-1 0 0,0 0 1 0 0,1 0 0 0 0,-1 0 0 0 0,1 0-1 0 0,6 1 375 0 0,-3-1 60 0 0,1 1-1 0 0,-1-1 1 0 0,0 0-1 0 0,1 0 1 0 0,-1-1-1 0 0,1 1 0 0 0,-1-1 1 0 0,0 0-1 0 0,0 0 1 0 0,1 0-1 0 0,-1-1 1 0 0,0 1-1 0 0,0-1 0 0 0,0 0 1 0 0,7-5-1 0 0,-5 2-69 0 0,0 1-1 0 0,0-1 1 0 0,0 0 0 0 0,-1-1-1 0 0,0 1 1 0 0,0-1-1 0 0,0 0 1 0 0,4-9 0 0 0,-1-1 19 0 0,0 0 0 0 0,-2 0 0 0 0,0-1 0 0 0,-1 0 0 0 0,0 0 0 0 0,-1 0 0 0 0,2-26-1 0 0,-6 26-76 0 0,0 1 0 0 0,0 0 0 0 0,-1 0 0 0 0,-2 0 0 0 0,1 0-1 0 0,-9-26 1 0 0,8 33-32 0 0,-1 0 0 0 0,-1 1 0 0 0,1-1 0 0 0,-9-10 0 0 0,11 17-290 0 0,1 1 0 0 0,-1 0 0 0 0,0 0 0 0 0,1 0 0 0 0,-1 0 0 0 0,0 0 0 0 0,0 0-1 0 0,1 1 1 0 0,-1-1 0 0 0,0 0 0 0 0,0 1 0 0 0,0 0 0 0 0,0-1 0 0 0,-3 1 0 0 0,1-1 56 0 0,1 1-59 0 0,0 0 0 0 0,0 0 1 0 0,1 0-1 0 0,-1 0 0 0 0,0 0 0 0 0,0 1 1 0 0,0 0-1 0 0,0-1 0 0 0,0 1 1 0 0,1 0-1 0 0,-1 0 0 0 0,0 0 0 0 0,1 1 1 0 0,-1-1-1 0 0,0 1 0 0 0,1-1 0 0 0,0 1 1 0 0,-1 0-1 0 0,1 0 0 0 0,0 0 1 0 0,0 0-1 0 0,-3 5 0 0 0,-3 3 135 0 0,1 1-1 0 0,0 0 0 0 0,-9 21 1 0 0,14-28-138 0 0,-9 23 260 0 0,1 0 0 0 0,-10 43 0 0 0,13-42-152 0 0,1-7 43 0 0,2 0 0 0 0,0 1-1 0 0,1 0 1 0 0,0 38 0 0 0,3-49-124 0 0,1 0 0 0 0,0-1 1 0 0,1 1-1 0 0,0-1 0 0 0,1 0 0 0 0,0 1 0 0 0,1-1 0 0 0,0 0 0 0 0,0-1 1 0 0,1 1-1 0 0,11 16 0 0 0,-11-19-75 0 0,1 1 0 0 0,0-1 0 0 0,1 0 0 0 0,10 9 0 0 0,-12-13 0 0 0,-1 0 0 0 0,0 0 0 0 0,1 0 0 0 0,0-1 0 0 0,0 0 0 0 0,-1 0 0 0 0,1 0 0 0 0,0-1 0 0 0,10 2 0 0 0,2 0 0 0 0,0-1 0 0 0,1-1 0 0 0,-1 0 0 0 0,1-2 0 0 0,-1 0 0 0 0,0-1 0 0 0,1 0 0 0 0,-1-2 0 0 0,0 0 0 0 0,-1-1 0 0 0,1 0 0 0 0,-1-1 0 0 0,0-1 0 0 0,0-1 0 0 0,-1 0 0 0 0,20-14 0 0 0,-29 18 0 0 0,0 0 0 0 0,0 1 0 0 0,0 0 0 0 0,1 1 0 0 0,0-1 0 0 0,-1 1 0 0 0,1 1 0 0 0,0-1 0 0 0,13 0 0 0 0,-1-1 0 0 0,15 0-2111 0 0,1 7-4806 0 0,-18 1-3279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02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2732 4031 0 0,'1'-2'60'0'0,"-1"0"-1"0"0,1 0 1 0 0,-1 0-1 0 0,1 0 1 0 0,0 0-1 0 0,0 0 1 0 0,2-4-1 0 0,3-10 152 0 0,61-327 5041 0 0,3-128 1085 0 0,40-177-2430 0 0,46 8-1674 0 0,-48 300-561 0 0,-99 313-1489 0 0,9-33 490 0 0,-17 58-606 0 0,2-11 127 0 0,-3 13-181 0 0,-1 0 0 0 0,1 0 0 0 0,0 0 0 0 0,0 0 0 0 0,0 0 0 0 0,0 0 0 0 0,0 0 0 0 0,0 0 0 0 0,0 0 0 0 0,0 0 0 0 0,0 0 0 0 0,-1 0 0 0 0,1 0 1 0 0,0 0-1 0 0,0 0 0 0 0,0 0 0 0 0,0 0 0 0 0,0 0 0 0 0,0 0 0 0 0,0 0 0 0 0,0 0 0 0 0,-1 0 0 0 0,1 0 0 0 0,0 0 0 0 0,0 0 0 0 0,0 0 0 0 0,0 0 0 0 0,0-1 0 0 0,0 1 0 0 0,0 0 1 0 0,0 0-1 0 0,0 0 0 0 0,0 0 0 0 0,-1 0 0 0 0,1 0 0 0 0,0 0 0 0 0,0 0 0 0 0,0 0 0 0 0,0 0 0 0 0,0-1 0 0 0,0 1 0 0 0,0 0 0 0 0,0 0 0 0 0,0 0 0 0 0,0 0 0 0 0,-11 16 171 0 0,1 1-1 0 0,-11 25 0 0 0,6-12-117 0 0,-3 5-42 0 0,0 2 25 0 0,-2-1 0 0 0,-28 39 0 0 0,46-73-49 0 0,1 0 0 0 0,-1 0 0 0 0,0 0 0 0 0,0 0 0 0 0,0 0 0 0 0,0 0 0 0 0,0-1 0 0 0,-3 3 0 0 0,4-4 3 0 0,1 1 0 0 0,-1-1 0 0 0,1 0 0 0 0,-1 1 0 0 0,1-1-1 0 0,-1 0 1 0 0,0 1 0 0 0,1-1 0 0 0,-1 0 0 0 0,1 0 0 0 0,-1 0 0 0 0,0 0 0 0 0,1 1-1 0 0,-1-1 1 0 0,1 0 0 0 0,-1 0 0 0 0,0 0 0 0 0,1 0 0 0 0,-1 0 0 0 0,0 0 0 0 0,1-1 0 0 0,-1 1-1 0 0,1 0 1 0 0,-1 0 0 0 0,0 0 0 0 0,1-1 0 0 0,-1 1 0 0 0,1 0 0 0 0,-1 0 0 0 0,1-1-1 0 0,-1 1 1 0 0,1-1 0 0 0,-1 1 0 0 0,1 0 0 0 0,-1-1 0 0 0,1 1 0 0 0,-1-1 0 0 0,1 1 0 0 0,0-1-1 0 0,-1 1 1 0 0,1-1 0 0 0,0 1 0 0 0,-1-1 0 0 0,1 0 0 0 0,0 1 0 0 0,0-1 0 0 0,0 1-1 0 0,-1-2 1 0 0,1 1 5 0 0,-2-5 2 0 0,1 1 0 0 0,0 0 0 0 0,0-1-1 0 0,0 1 1 0 0,1-1 0 0 0,0 1 0 0 0,0-1-1 0 0,2-10 1 0 0,10-45-114 0 0,-8 49 76 0 0,0-3 17 0 0,1 0-1 0 0,1 1 0 0 0,0-1 0 0 0,1 1 1 0 0,1 1-1 0 0,0-1 0 0 0,1 1 0 0 0,19-21 1 0 0,-10 15-5 0 0,1 0 0 0 0,1 1 0 0 0,1 1 0 0 0,30-20 0 0 0,-34 27 173 0 0,0 0 1 0 0,1 2-1 0 0,0 0 0 0 0,36-11 1 0 0,-51 18-24 0 0,0 1 1 0 0,0-1 0 0 0,0 1 0 0 0,0 0-1 0 0,1 0 1 0 0,3 1 0 0 0,5-1 1056 0 0,-11 2-973 0 0,0-1-1 0 0,0 0 0 0 0,0 1 0 0 0,0-1 0 0 0,0 1 1 0 0,0-1-1 0 0,0 1 0 0 0,0-1 0 0 0,0 4 0 0 0,0-5-162 0 0,0 5 39 0 0,0 0 0 0 0,0 0 0 0 0,0 0 0 0 0,0 0 0 0 0,-1 1 0 0 0,0-1 0 0 0,0 0 0 0 0,-1 10 0 0 0,0 9 56 0 0,-5 62-139 0 0,3-51-2454 0 0,1 0-4073 0 0,2 11-3680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7T13:45:15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 24575,'0'0'0,"0"0"0,0 0 0,0 0 0,0 0 0,0 0 0,0 0 0,0 0 0,0 0 0,0 0 0,0 0 0,0 0 0,0 0 0,0 0 0,0 0 0,0 0 0,0 0 0,0 0 0,0 0 0,0 0 0,0 0 0,0 0 0,0 0 0,0 0 0,0 0 0,0 0 0,0 0 0,0 0 0,0 0 0,0 0 0,0 0 0,0 0 0,0 0 0,0 0 0,0 0 0,0 0 0,0 0 0,0 0 0,0 0 0,0 0 0,0 0 0,0 0 0,0 0 0,0 0 0,10-11 0,2-5-1365,0-1-5461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18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4381 571 2303 0 0,'-29'-22'404'0'0,"22"16"557"0"0,0 0 0 0 0,-1 1-1 0 0,0-1 1 0 0,-13-5 0 0 0,2 3 1028 0 0,-1 1 0 0 0,0 1-1 0 0,0 1 1 0 0,-32-4 0 0 0,30 6-883 0 0,0 2 1 0 0,0 1-1 0 0,-45 5 0 0 0,-25 3 964 0 0,-8 3-461 0 0,-166 45 915 0 0,240-49-2435 0 0,-89 23 814 0 0,-161 66-1 0 0,-94 77 456 0 0,178-75-777 0 0,-81 43-103 0 0,8 20-260 0 0,-395 357-63 0 0,353-223-155 0 0,25 30 0 0 0,32 32 0 0 0,190-265 0 0 0,-7 14 0 0 0,5 2 0 0 0,-55 133 0 0 0,-42 183 0 0 0,133-334 0 0 0,4 0 0 0 0,-20 171 0 0 0,37-192 0 0 0,3-1 0 0 0,3 1 0 0 0,15 113 0 0 0,-7-131 0 0 0,3-1 0 0 0,1 0 0 0 0,3 0 0 0 0,1-2 0 0 0,37 70 0 0 0,-29-73 0 0 0,2-2 0 0 0,2 0 0 0 0,2-2 0 0 0,47 49 0 0 0,-14-27 0 0 0,115 89 0 0 0,-130-117 0 0 0,1-2 0 0 0,1-3 0 0 0,97 41 0 0 0,175 48 0 0 0,-271-102 0 0 0,14 6 0 0 0,287 87 0 0 0,238 38 0 0 0,5-23 0 0 0,48-19 0 0 0,-308-61 0 0 0,533 58 0 0 0,-252-66 0 0 0,3-53 0 0 0,-413-5 0 0 0,262-61 0 0 0,-81-15 0 0 0,-187 42 0 0 0,-2-9 0 0 0,270-127 0 0 0,-386 153 0 0 0,230-110 0 0 0,-11-24 0 0 0,-158 70 0 0 0,-3-6 0 0 0,-6-7 0 0 0,127-137 0 0 0,-183 164 0 0 0,-5-3 0 0 0,-3-3 0 0 0,72-127 0 0 0,-113 167 0 0 0,-2-2 0 0 0,40-114 0 0 0,9-129 0 0 0,-63 216 0 0 0,-3-1 0 0 0,-4 0 0 0 0,-4 0 0 0 0,-10-112 0 0 0,-5 82 0 0 0,-5 1 0 0 0,-52-183 0 0 0,42 214 0 0 0,-3 1 0 0 0,-55-106 0 0 0,29 84 0 0 0,-85-116 0 0 0,85 145 0 0 0,-104-107 0 0 0,-83-48 0 0 0,136 136 0 0 0,-3 6 0 0 0,-137-83 0 0 0,-316-136 0 0 0,333 193 0 0 0,-434-146 0 0 0,-608-75 0 0 0,-18 110 0 0 0,700 165 364 0 0,1 46-2184 0 0,378 19-5752 0 0,9 0-2624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1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1 134 3367 0 0,'1'2'258'0'0,"24"80"3982"0"0,23 137 0 0 0,-30-127-1258 0 0,53 237 3866 0 0,-50-250-5039 0 0,-17-67-1347 0 0,1 1 0 0 0,0-1 1 0 0,1 0-1 0 0,8 12 0 0 0,-12-21-340 0 0,0-1 0 0 0,-1 1 1 0 0,1-1-1 0 0,0 1 0 0 0,1-1 0 0 0,-1 0 0 0 0,0 0 1 0 0,1 0-1 0 0,-1 0 0 0 0,1-1 0 0 0,5 3 0 0 0,-7-3-78 0 0,1-1 0 0 0,-1 1-1 0 0,1-1 1 0 0,-1 0 0 0 0,1 0 0 0 0,-1 1-1 0 0,1-1 1 0 0,0 0 0 0 0,-1-1-1 0 0,1 1 1 0 0,-1 0 0 0 0,1 0 0 0 0,-1-1-1 0 0,1 1 1 0 0,-1-1 0 0 0,1 1-1 0 0,-1-1 1 0 0,1 0 0 0 0,-1 1-1 0 0,0-1 1 0 0,1 0 0 0 0,-1 0 0 0 0,0 0-1 0 0,0 0 1 0 0,2-2 0 0 0,4-4 154 0 0,1-1 0 0 0,-2 0-1 0 0,1-1 1 0 0,-1 0 0 0 0,-1 0 0 0 0,9-17 0 0 0,17-62 474 0 0,-7 20-381 0 0,-8 18-128 0 0,-1 0 0 0 0,14-99 0 0 0,0-177 169 0 0,-26 281-327 0 0,-1-73-191 0 0,-4 92 297 0 0,1 19-48 0 0,0 18-36 0 0,9 68 389 0 0,9 94-221 0 0,-8-94-169 0 0,-3-41 26 0 0,11 40 0 0 0,-4-23-14 0 0,-4-17-12 0 0,2-1 0 0 0,20 50 0 0 0,-22-67-15 0 0,0-1-1 0 0,2 0 1 0 0,0 0-1 0 0,1-1 1 0 0,24 28-1 0 0,-33-42-10 0 0,0-1 0 0 0,1 1 0 0 0,-1-1 0 0 0,1 0 0 0 0,0-1 0 0 0,0 1 0 0 0,0-1 0 0 0,0 1 0 0 0,0-1 0 0 0,0 0 0 0 0,6 1 0 0 0,-6-2 0 0 0,-1 0 0 0 0,1-1 0 0 0,0 0 0 0 0,0 0 0 0 0,0 0 0 0 0,0 0 0 0 0,-1-1 0 0 0,1 1 0 0 0,0-1 0 0 0,0 0 0 0 0,-1 0 0 0 0,1 0 0 0 0,6-4 0 0 0,2-1 0 0 0,0-1 0 0 0,-1 0 0 0 0,0-1 0 0 0,0 0 0 0 0,0 0 0 0 0,-1-2 0 0 0,-1 1 0 0 0,0-1 0 0 0,0 0 0 0 0,12-20 0 0 0,-4 3 0 0 0,-2-1 0 0 0,0 0 0 0 0,15-45 0 0 0,-20 39 0 0 0,-1-1 0 0 0,-1 1 0 0 0,-2-1 0 0 0,-1-1 0 0 0,-2 1 0 0 0,-2-39 0 0 0,-1 59 0 0 0,-1 0 0 0 0,0 0 0 0 0,-1 1 0 0 0,-1-1 0 0 0,0 0 0 0 0,-1 1 0 0 0,-1 0 0 0 0,0-1 0 0 0,-1 2 0 0 0,0-1 0 0 0,-1 1 0 0 0,-1 0 0 0 0,0 0 0 0 0,-1 1 0 0 0,0 0 0 0 0,-21-20 0 0 0,-14-2-2111 0 0,32 26-1347 0 0,-24-11-1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2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5119 0 0,'-2'18'520'0'0,"1"-12"-181"0"0,1 1-1 0 0,-1-1 0 0 0,-1 0 1 0 0,1 1-1 0 0,-1-1 0 0 0,-3 6 0 0 0,4-8 244 0 0,0 0 0 0 0,0-1-1 0 0,0 1 1 0 0,0 0-1 0 0,0 0 1 0 0,1 0-1 0 0,0-1 1 0 0,0 1 0 0 0,0 4-1 0 0,6 38 3540 0 0,-2-14-1838 0 0,-1 1 195 0 0,-2-5 79 0 0,8 35 1 0 0,-8-55-2122 0 0,1-1 0 0 0,0 1-1 0 0,1-1 1 0 0,0 0 0 0 0,0 0 0 0 0,0 0 0 0 0,1-1 0 0 0,0 1 0 0 0,7 8 0 0 0,-10-13-410 0 0,1-1-1 0 0,-1 1 1 0 0,1-1 0 0 0,-1 0-1 0 0,1 1 1 0 0,-1-1 0 0 0,1 0 0 0 0,0 0-1 0 0,0 0 1 0 0,0 0 0 0 0,0 0-1 0 0,-1-1 1 0 0,1 1 0 0 0,0-1-1 0 0,0 1 1 0 0,0-1 0 0 0,1 0-1 0 0,-1 1 1 0 0,0-1 0 0 0,0 0-1 0 0,0 0 1 0 0,0-1 0 0 0,0 1 0 0 0,0 0-1 0 0,0-1 1 0 0,3 0 0 0 0,-2 0-79 0 0,-1 0 1 0 0,1-1-1 0 0,-1 1 1 0 0,1 0-1 0 0,-1-1 1 0 0,0 1 0 0 0,0-1-1 0 0,0 0 1 0 0,0 0-1 0 0,0 0 1 0 0,0 0-1 0 0,0 0 1 0 0,-1 0 0 0 0,1 0-1 0 0,-1 0 1 0 0,1-1-1 0 0,-1 1 1 0 0,2-5-1 0 0,-1 0-645 0 0,1-3-2692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2.7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1 120 9559 0 0,'5'-2'7184'0'0,"6"1"-4620"0"0,-4 1-938 0 0,39-13 3746 0 0,-8 1-2827 0 0,128-33 1993 0 0,-111 27-6745 0 0,-1-1-5235 0 0,-27 10-2754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3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55 7975 0 0,'12'-20'-332'0'0,"-10"18"989"0"0,0-1 1 0 0,1 1-1 0 0,-1 0 0 0 0,1 0 1 0 0,-1 0-1 0 0,1 0 0 0 0,4-2 0 0 0,1 1 1586 0 0,0 0 0 0 0,0 0 0 0 0,0 1-1 0 0,12-2 1 0 0,-18 4-2025 0 0,0 0 1 0 0,0 0-1 0 0,-1 0 0 0 0,1 0 0 0 0,0 0 1 0 0,0 1-1 0 0,0-1 0 0 0,-1 0 1 0 0,1 1-1 0 0,0-1 0 0 0,-1 1 0 0 0,1 0 1 0 0,-1 0-1 0 0,1 0 0 0 0,-1 0 0 0 0,1 0 1 0 0,-1 0-1 0 0,1 0 0 0 0,-1 0 1 0 0,0 0-1 0 0,0 1 0 0 0,2 0 0 0 0,-3-1-225 0 0,2 0 427 0 0,-1 0-368 0 0,-1 0-1 0 0,1-1 0 0 0,0 1 1 0 0,0 0-1 0 0,0 0 0 0 0,0 0 0 0 0,-1 0 1 0 0,1 0-1 0 0,0 0 0 0 0,0 1 1 0 0,0 0 33 0 0,1 0-48 0 0,0 1 0 0 0,-1 0 0 0 0,1 0 0 0 0,0 0 1 0 0,-1 0-1 0 0,0 0 0 0 0,0 0 0 0 0,0 1 0 0 0,0-1 1 0 0,0 0-1 0 0,-1 1 0 0 0,0-1 0 0 0,1 0 0 0 0,-1 1 1 0 0,0-1-1 0 0,-1 0 0 0 0,1 1 0 0 0,-1-1 0 0 0,1 0 1 0 0,-1 1-1 0 0,0-1 0 0 0,0 0 0 0 0,0 0 0 0 0,-1 0 0 0 0,1 0 1 0 0,-1 0-1 0 0,0 0 0 0 0,-3 4 0 0 0,-5 7 36 0 0,-1-1 1 0 0,-1 0-1 0 0,0-1 0 0 0,-19 14 0 0 0,15-11 52 0 0,15-15-125 0 0,-6 6 142 0 0,0 0-1 0 0,0 1 1 0 0,0 0-1 0 0,1 0 1 0 0,0 1-1 0 0,-8 12 1 0 0,14-19-142 0 0,0-1 0 0 0,0 0 0 0 0,0 1 0 0 0,0-1 1 0 0,0 0-1 0 0,0 1 0 0 0,0-1 0 0 0,0 0 0 0 0,0 1 1 0 0,0-1-1 0 0,0 0 0 0 0,0 1 0 0 0,0-1 0 0 0,0 0 0 0 0,0 1 1 0 0,0-1-1 0 0,0 0 0 0 0,0 1 0 0 0,0-1 0 0 0,0 0 1 0 0,1 1-1 0 0,-1-1 0 0 0,0 0 0 0 0,0 1 0 0 0,0-1 1 0 0,1 0-1 0 0,-1 0 0 0 0,0 1 0 0 0,0-1 0 0 0,1 0 0 0 0,-1 0 1 0 0,0 0-1 0 0,0 1 0 0 0,1-1 0 0 0,-1 0 0 0 0,0 0 1 0 0,1 0-1 0 0,-1 0 0 0 0,0 0 0 0 0,1 1 0 0 0,-1-1 1 0 0,0 0-1 0 0,1 0 0 0 0,-1 0 0 0 0,0 0 0 0 0,1 0 0 0 0,-1 0 1 0 0,0 0-1 0 0,1 0 0 0 0,-1 0 0 0 0,1 0 0 0 0,5 0 0 0 0,0 0 0 0 0,0 0 0 0 0,0 0 0 0 0,0 0 0 0 0,0-1 0 0 0,-1 0 0 0 0,7-2 0 0 0,4 0 0 0 0,-2 1 0 0 0,0-1 0 0 0,-1 0 0 0 0,0-1 0 0 0,1-1 0 0 0,-1 0 0 0 0,15-8 0 0 0,-26 11 0 0 0,-2 1 0 0 0,1 1 0 0 0,-1 0 0 0 0,1-1 0 0 0,0 1 0 0 0,-1-1 0 0 0,1 1 0 0 0,-1 0 0 0 0,1-1 0 0 0,0 1 0 0 0,-1 0 0 0 0,1 0 0 0 0,-1 0 0 0 0,1-1 0 0 0,0 1 0 0 0,-1 0 0 0 0,1 0 0 0 0,0 0 0 0 0,-1 0 0 0 0,1 0 0 0 0,0 0 0 0 0,-1 0 0 0 0,2 1 0 0 0,0-2 0 0 0,-2 1 0 0 0,1 0 0 0 0,-1 0 0 0 0,1 0 0 0 0,-1 0 0 0 0,1 0 0 0 0,-1 0 0 0 0,1 0 0 0 0,-1 0 0 0 0,1 0 0 0 0,-1 0 0 0 0,1 0 0 0 0,-1 0 0 0 0,1 0 0 0 0,-1 0 0 0 0,0 1 0 0 0,1-1 0 0 0,-1 0 0 0 0,1 0 0 0 0,-1 0 0 0 0,1 1 0 0 0,0-1 0 0 0,1 4-273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3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12063 0 0,'2'2'930'0'0,"2"5"-678"0"0,0 1 1 0 0,0-1 0 0 0,0 1-1 0 0,-1-1 1 0 0,0 1 0 0 0,0 0-1 0 0,1 11 1 0 0,0 4 1791 0 0,3 40 3072 0 0,4 22-714 0 0,-11-79-4236 0 0,1-1-1 0 0,0 1 0 0 0,0-1 1 0 0,0 1-1 0 0,1-1 0 0 0,3 10 1 0 0,-4-13-4 0 0,0-1-198 0 0,-1 0-1 0 0,1 0 1 0 0,-1 0-1 0 0,1 0 0 0 0,-1-1 1 0 0,1 1-1 0 0,0 0 0 0 0,-1 0 1 0 0,1-1-1 0 0,0 1 0 0 0,1 0 1 0 0,0 1-615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19:01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7336 4055 0 0,'15'91'431'0'0,"14"61"-35"0"0,-2-45 400 0 0,13 41 288 0 0,-28-106-772 0 0,3 10 195 0 0,1 0 0 0 0,3-2 1 0 0,26 50-1 0 0,-9-41 488 0 0,2-2 0 0 0,72 82-1 0 0,-19-24 13 0 0,35 40 183 0 0,-105-133-981 0 0,0-1-1 0 0,2-1 1 0 0,0-1 0 0 0,43 27-1 0 0,121 46 439 0 0,-157-78-558 0 0,21 9 242 0 0,1-3 1 0 0,1-2-1 0 0,0-2 0 0 0,1-3 0 0 0,1-1 1 0 0,102 6-1 0 0,-79-16 99 0 0,1-4 1 0 0,0-3-1 0 0,128-25 0 0 0,-118 11-92 0 0,-2-4-1 0 0,0-3 1 0 0,-2-5 0 0 0,138-69-1 0 0,127-119 513 0 0,-21-40-132 0 0,87-129 154 0 0,-7-65-224 0 0,-109 69-280 0 0,-7-24-133 0 0,-68 84-171 0 0,-13-10 61 0 0,-187 294-94 0 0,144-220 73 0 0,123-209 14 0 0,48-115 24 0 0,13 7-69 0 0,-182 292-29 0 0,-27 70-44 0 0,-26 40 0 0 0,2-21 0 0 0,74-113 0 0 0,229-292-80 0 0,-315 453 50 0 0,68-90-19 0 0,13 10-37 0 0,95-99 19 0 0,-201 230 67 0 0,170-155 0 0 0,-86 95-112 0 0,-136 122 62 0 0,171-177-33 0 0,-145 156 77 0 0,104-77 1 0 0,-101 89 5 0 0,23-16 0 0 0,-41 31 0 0 0,52-49 0 0 0,-78 64 0 0 0,-5 4 0 0 0,-25 22 0 0 0,4-5 0 0 0,-17 14-61 0 0,-57 40-486 0 0,19-24-695 0 0,-29 20-1802 0 0,75-45 723 0 0,0-2 1 0 0,-26 11 0 0 0,36-17 795 0 0,-24 10-3791 0 0</inkml:trace>
  <inkml:trace contextRef="#ctx0" brushRef="#br0" timeOffset="1">8588 275 3823 0 0,'328'-116'2650'0'0,"-238"78"-1267"0"0,48-18 1304 0 0,-107 45-2046 0 0,8-3 328 0 0,1 1-1 0 0,49-8 0 0 0,-77 18-762 0 0,0 2 1 0 0,0 0-1 0 0,1 0 1 0 0,-1 1-1 0 0,0 1 0 0 0,0 0 1 0 0,0 1-1 0 0,0 0 1 0 0,0 0-1 0 0,0 2 1 0 0,0-1-1 0 0,12 7 1 0 0,-20-8-114 0 0,0 1 1 0 0,0-1-1 0 0,0 1 1 0 0,0 0 0 0 0,-1 1-1 0 0,1-1 1 0 0,-1 0-1 0 0,0 1 1 0 0,0 0 0 0 0,0 0-1 0 0,0 0 1 0 0,0 0-1 0 0,-1 0 1 0 0,0 1 0 0 0,0-1-1 0 0,0 0 1 0 0,-1 1-1 0 0,2 5 1 0 0,-1 2 51 0 0,1 0 1 0 0,-2 1-1 0 0,0-1 0 0 0,0 1 1 0 0,-3 22-1 0 0,-2-11 75 0 0,-1 0 0 0 0,-1 0 0 0 0,-2 0 0 0 0,0-1 0 0 0,-12 24 0 0 0,4-9-5 0 0,-91 222 917 0 0,-5-30-94 0 0,31-71-704 0 0,-82 193 538 0 0,86-172-1845 0 0,5 1-5003 0 0,21-43-1490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0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2615 0 0,'11'5'153'0'0,"0"1"0"0"0,-1 0 0 0 0,15 10 0 0 0,27 26 4284 0 0,-20-16-510 0 0,38 37 2481 0 0,-9-7-2417 0 0,-51-48-3470 0 0,1 0 1 0 0,1 0 0 0 0,-1-1-1 0 0,1-1 1 0 0,14 6 0 0 0,-18-9-660 0 0,1 0 1 0 0,-1-1-1 0 0,13 2 1 0 0,-14-3-932 0 0,-1 0 0 0 0,0-1 1 0 0,1 0-1 0 0,-1 0 1 0 0,9-2-1 0 0,5-4-6730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3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1 143 10047 0 0,'0'0'776'0'0,"1"-1"-509"0"0,30-12 1220 0 0,-30 13-1324 0 0,-1-1 0 0 0,1 1 0 0 0,0 0 0 0 0,-1 0 0 0 0,1-1 0 0 0,0 1 0 0 0,-1 0 0 0 0,1 0 0 0 0,0 0 0 0 0,-1 0 0 0 0,1 0 1 0 0,0 0-1 0 0,0 0 0 0 0,-1 0 0 0 0,1 0 0 0 0,1 1 0 0 0,2 0 409 0 0,5-3 285 0 0,0 0 1 0 0,0 0 0 0 0,0 0-1 0 0,0-1 1 0 0,9-5 0 0 0,0 1 244 0 0,10-5 569 0 0,32-19 1 0 0,-16 7-938 0 0,22-8 359 0 0,-66 32-1046 0 0,1-1 1 0 0,0 1-1 0 0,0-1 0 0 0,-1 1 0 0 0,1 0 0 0 0,0-1 1 0 0,0 1-1 0 0,-1 0 0 0 0,1 0 0 0 0,0 0 1 0 0,0 0-1 0 0,0-1 0 0 0,0 1 0 0 0,-1 0 1 0 0,1 0-1 0 0,0 1 0 0 0,0-1 0 0 0,0 0 1 0 0,-1 0-1 0 0,1 0 0 0 0,0 0 0 0 0,0 1 0 0 0,1-1 1 0 0,-1 2 0 0 0,0-1 0 0 0,1 0 0 0 0,-1 1 1 0 0,0-1-1 0 0,0 1 0 0 0,0-1 0 0 0,0 1 0 0 0,1 3 1 0 0,1 0 72 0 0,3 10 350 0 0,0 0 0 0 0,-2 0 0 0 0,1 0 0 0 0,3 27 0 0 0,2 6 137 0 0,-5-25-399 0 0,2 31 0 0 0,-5-33-30 0 0,11 42 0 0 0,-9-49-179 0 0,-1 1 0 0 0,0 0 0 0 0,-1-1 0 0 0,-1 1 0 0 0,0 0 0 0 0,-2 24 0 0 0,-1-30 0 0 0,-2-2 0 0 0,3-7 0 0 0,0 1 0 0 0,1-1 0 0 0,-1 1 0 0 0,1 0 0 0 0,-1-1 0 0 0,0 1 0 0 0,0-1 0 0 0,1 0 0 0 0,-1 1 0 0 0,0-1 0 0 0,0 1 0 0 0,1-1 0 0 0,-1 0 0 0 0,0 0 0 0 0,0 1 0 0 0,0-1 0 0 0,0 0 0 0 0,1 0 0 0 0,-1 0 0 0 0,0 0 0 0 0,0 0 0 0 0,0 0 0 0 0,0 0 0 0 0,0 0 0 0 0,1-1 0 0 0,-1 1 0 0 0,0 0 0 0 0,-1-1 0 0 0,-1 0 0 0 0,-19-6-343 0 0,0-1-1 0 0,0-1 1 0 0,1-1-1 0 0,0 0 1 0 0,0-2-1 0 0,-27-21 1 0 0,3-3-3625 0 0,17 8-3198 0 0,0-1-1160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4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1 4031 0 0,'2'2'306'0'0,"38"59"1375"0"0,30 51 4338 0 0,-60-93-5390 0 0,-1 0 1 0 0,-1 0-1 0 0,0 1 0 0 0,6 26 0 0 0,-5 0-42 0 0,-2-1 0 0 0,-2 1 0 0 0,-2 0 0 0 0,-1 0-1 0 0,-3 0 1 0 0,-2 0 0 0 0,-14 73 0 0 0,14-107-222 0 0,0 0 0 0 0,-1 0 0 0 0,0-1-1 0 0,-1 0 1 0 0,-1 0 0 0 0,0 0 0 0 0,0 0 0 0 0,-1-1 0 0 0,0 0 0 0 0,-1 0 0 0 0,-12 11 0 0 0,13-13-146 0 0,-1-1 1 0 0,0-1 0 0 0,0 1 0 0 0,-1-1 0 0 0,0-1-1 0 0,0 1 1 0 0,0-2 0 0 0,-1 1 0 0 0,1-1 0 0 0,-1 0-1 0 0,0-1 1 0 0,0-1 0 0 0,-18 3 0 0 0,21-4-12 0 0,-1-1 0 0 0,1-1 1 0 0,0 1-1 0 0,-11-3 0 0 0,17 2 48 0 0,1 1-211 0 0,0-1 0 0 0,0 0 0 0 0,1 0 0 0 0,-1 1 1 0 0,1-1-1 0 0,-1 0 0 0 0,0 1 0 0 0,1-1 0 0 0,-1 0 0 0 0,1 1 0 0 0,-1-1 0 0 0,1 1 0 0 0,0-1 0 0 0,-1 1 1 0 0,1-1-1 0 0,0 1 0 0 0,-1-1 0 0 0,1 1 0 0 0,0-1 0 0 0,0 1 0 0 0,17-8 456 0 0,3 2 151 0 0,1 1-1 0 0,40-4 1 0 0,-8 1-210 0 0,11 0-326 0 0,118 0-1 0 0,-50 4-55 0 0,16 2-60 0 0,-39 2 0 0 0,-76-2-314 0 0,60-13 1 0 0,-78 12-516 0 0,14-1-6743 0 0,2 3-2624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4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41 223 16583 0 0,'-3'-1'153'0'0,"0"0"0"0"0,0 0-1 0 0,-1 0 1 0 0,1 0 0 0 0,0-1-1 0 0,0 1 1 0 0,1-1 0 0 0,-1 0-1 0 0,0 0 1 0 0,0 0 0 0 0,-4-5-1 0 0,7 6-78 0 0,0 1 0 0 0,-1-1 0 0 0,1 0-1 0 0,0 0 1 0 0,0 0 0 0 0,0 1 0 0 0,0-1 0 0 0,0 0-1 0 0,0 0 1 0 0,0 0 0 0 0,0 1 0 0 0,0-1 0 0 0,1 0-1 0 0,-1 0 1 0 0,0 0 0 0 0,0 1 0 0 0,1-1 0 0 0,-1 0-1 0 0,0 0 1 0 0,1 1 0 0 0,1-3 624 0 0,-1-1-93 0 0,1 1 0 0 0,0 0-1 0 0,0 0 1 0 0,1 0 0 0 0,-1 0-1 0 0,1 0 1 0 0,-1 0 0 0 0,1 0-1 0 0,0 1 1 0 0,0 0 0 0 0,0-1 0 0 0,0 1-1 0 0,1 0 1 0 0,3-1 0 0 0,10-5 576 0 0,29-9 0 0 0,-24 9-683 0 0,26-9-435 0 0,-5 2-8 0 0,54-27 0 0 0,-54 25-55 0 0,-14 5 0 0 0,-23 9-807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4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628 1 12551 0 0,'2'34'2032'0'0,"2"1"0"0"0,1-1-1 0 0,15 49 1 0 0,0 7 1494 0 0,28 218 3788 0 0,-38-228-6917 0 0,6 109 455 0 0,-16-181-852 0 0,1 4 0 0 0,-2 0 0 0 0,1 0 0 0 0,-4 12 0 0 0,4-23 0 0 0,0 1 0 0 0,0-1 0 0 0,-1 0 0 0 0,1-1 0 0 0,0 1 0 0 0,-1 0 0 0 0,1 0 0 0 0,-1 0 0 0 0,1 0 0 0 0,-1 0 0 0 0,1 0 0 0 0,-1 0 0 0 0,0 0 0 0 0,-5 0 0 0 0,6-1 0 0 0,-12-1 0 0 0,3-3-45 0 0,0-1 1 0 0,0 0-1 0 0,0-1 0 0 0,1 1 0 0 0,0-2 1 0 0,-14-12-1 0 0,-2-2-246 0 0,-3-3-1426 0 0,1-1-1 0 0,2-1 1 0 0,-27-38 0 0 0,32 41 527 0 0,-111-136-5090 0 0,-35-44 2157 0 0,19-11 5103 0 0,136 195 131 0 0,8 13 125 0 0,9 11-429 0 0,56 66 2228 0 0,-25-26-1562 0 0,-17-21-1059 0 0,-2 0-1 0 0,0 2 1 0 0,-1 0 0 0 0,-2 0-1 0 0,-1 2 1 0 0,-1 0-1 0 0,-1 1 1 0 0,-2 0 0 0 0,14 54-1 0 0,-17-48-294 0 0,-3 0-1 0 0,0 1 1 0 0,-3-1 0 0 0,0 1-1 0 0,-6 45 1 0 0,2-58-1 0 0,-2 0 1 0 0,0 0-1 0 0,-2 0 0 0 0,-13 34 0 0 0,15-47 28 0 0,0 0-1 0 0,-2 0 1 0 0,1-1-1 0 0,-1 1 0 0 0,0-1 1 0 0,-1-1-1 0 0,0 1 1 0 0,-1-1-1 0 0,0 0 0 0 0,0-1 1 0 0,-16 12-1 0 0,12-11 52 0 0,0-1-1 0 0,0-1 1 0 0,-1 0 0 0 0,0 0-1 0 0,-16 4 1 0 0,25-9-149 0 0,-1 0-1 0 0,1 0 1 0 0,-1 0 0 0 0,0 0 0 0 0,1-1 0 0 0,-1 1-1 0 0,1-1 1 0 0,-1-1 0 0 0,0 1 0 0 0,1-1 0 0 0,-1 1 0 0 0,1-1-1 0 0,-1-1 1 0 0,1 1 0 0 0,-1-1 0 0 0,1 1 0 0 0,0-1-1 0 0,0 0 1 0 0,-5-4 0 0 0,8 6-33 0 0,0-1 0 0 0,1 1-1 0 0,-1-1 1 0 0,0 1 0 0 0,1-1 0 0 0,-1 1 0 0 0,1-1 0 0 0,-1 1-1 0 0,0-1 1 0 0,1 1 0 0 0,0-1 0 0 0,-1 0 0 0 0,1 1 0 0 0,-1-1-1 0 0,1 0 1 0 0,0 1 0 0 0,-1-1 0 0 0,1 0 0 0 0,0 0-1 0 0,0 0 1 0 0,0 1 0 0 0,-1-1 0 0 0,1 0 0 0 0,0 0 0 0 0,0 1-1 0 0,0-1 1 0 0,0 0 0 0 0,0 0 0 0 0,1 0 0 0 0,-1 1-1 0 0,0-1 1 0 0,0 0 0 0 0,0 0 0 0 0,1 0 0 0 0,1-2 21 0 0,0 1 0 0 0,0 0 0 0 0,0-1 0 0 0,0 1 0 0 0,0 0 0 0 0,1 0 0 0 0,4-3 0 0 0,-1 1-15 0 0,0 1 1 0 0,0 0-1 0 0,1 0 1 0 0,0 0 0 0 0,-1 0-1 0 0,14-2 1 0 0,44-5 116 0 0,-49 8-130 0 0,37-2-8 0 0,72 3 0 0 0,5 0 0 0 0,234-13-1456 0 0,-326 13-6116 0 0,3 3-2624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5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0 382 4975 0 0,'35'135'3468'0'0,"-2"-4"2518"0"0,-25-93-4715 0 0,53 258 7220 0 0,-50-253-6726 0 0,2 0-1 0 0,24 55 0 0 0,-34-92-1467 0 0,0 1 0 0 0,1-1 0 0 0,0 0 0 0 0,0-1 0 0 0,0 1-1 0 0,10 9 1 0 0,-13-13-260 0 0,1-1 0 0 0,-1 0-1 0 0,1 0 1 0 0,-1 0 0 0 0,1 0-1 0 0,-1 0 1 0 0,1 0-1 0 0,0 0 1 0 0,0 0 0 0 0,-1 0-1 0 0,1-1 1 0 0,0 1 0 0 0,0-1-1 0 0,0 1 1 0 0,-1-1 0 0 0,1 0-1 0 0,0 0 1 0 0,0 0 0 0 0,0 0-1 0 0,0 0 1 0 0,0 0-1 0 0,0 0 1 0 0,-1-1 0 0 0,1 1-1 0 0,0-1 1 0 0,0 1 0 0 0,0-1-1 0 0,-1 0 1 0 0,4-1 0 0 0,3-4-31 0 0,0 0 0 0 0,0-1 0 0 0,0 0 0 0 0,-1 0 0 0 0,0-1 1 0 0,-1 0-1 0 0,1 0 0 0 0,-1-1 0 0 0,-1 1 0 0 0,0-1 0 0 0,7-15 0 0 0,1-11 10 0 0,18-66 0 0 0,-23 74-16 0 0,-2-1 0 0 0,0 0 0 0 0,-3-1 0 0 0,0 1 0 0 0,-1-1 0 0 0,-3-30 0 0 0,-1 27 0 0 0,5-54 0 0 0,-1 58 0 0 0,-1 0 0 0 0,-6-54 0 0 0,0 39 0 0 0,3 19 0 0 0,-8-28 0 0 0,7 42 0 0 0,0 10 0 0 0,1 7 0 0 0,1-6 0 0 0,1 17 0 0 0,0 1 0 0 0,0-1 0 0 0,5 20 0 0 0,0 15 0 0 0,-2-16 0 0 0,14 57 0 0 0,-5-33 0 0 0,9 37 0 0 0,39 115 0 0 0,-56-202 0 0 0,0 0 0 0 0,1-1 0 0 0,0 1 0 0 0,0-1 0 0 0,1 0 0 0 0,1 0 0 0 0,-1-1 0 0 0,15 16 0 0 0,-17-22 0 0 0,-1 0 0 0 0,0 0 0 0 0,0 0 0 0 0,1-1 0 0 0,-1 1 0 0 0,1-1 0 0 0,0 0 0 0 0,0 0 0 0 0,0 0 0 0 0,0-1 0 0 0,0 1 0 0 0,0-1 0 0 0,0 0 0 0 0,1 0 0 0 0,-1 0 0 0 0,0-1 0 0 0,1 0 0 0 0,-1 0 0 0 0,0 0 0 0 0,1 0 0 0 0,-1 0 0 0 0,0-1 0 0 0,0 0 0 0 0,1 0 0 0 0,-1 0 0 0 0,5-2 0 0 0,1-2 0 0 0,0 0 0 0 0,0 0 0 0 0,0-1 0 0 0,-1-1 0 0 0,0 1 0 0 0,0-1 0 0 0,-1-1 0 0 0,0 0 0 0 0,9-10 0 0 0,-8 6 0 0 0,-1 0 0 0 0,1 0 0 0 0,-2-1 0 0 0,0 0 0 0 0,0 0 0 0 0,6-22 0 0 0,17-44 0 0 0,10-32 0 0 0,-26 61 0 0 0,1-4 0 0 0,14-85 0 0 0,-25 100 0 0 0,-2-1 0 0 0,-1 0 0 0 0,-6-54 0 0 0,2 71 0 0 0,0 1 0 0 0,-2-1 0 0 0,-1 1 0 0 0,0 1 0 0 0,-2-1 0 0 0,0 1 0 0 0,-17-29 0 0 0,19 40 0 0 0,0 0 0 0 0,-2 1 0 0 0,1 0 0 0 0,-1 0 0 0 0,0 0 0 0 0,-1 1 0 0 0,0 0 0 0 0,0 1 0 0 0,-15-10 0 0 0,17 13 0 0 0,0 1 0 0 0,1-1 0 0 0,-1 1 0 0 0,-1 1 0 0 0,1-1 0 0 0,0 1 0 0 0,-1 0 0 0 0,1 1 0 0 0,-1 0 0 0 0,1 0 0 0 0,-1 1 0 0 0,1-1 0 0 0,-1 2 0 0 0,0-1 0 0 0,-12 3 0 0 0,9 1-2111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6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0 5695 0 0,'0'2'443'0'0,"-5"32"2452"0"0,1-7 3810 0 0,-9 70 1632 0 0,2 1-3905 0 0,-7 197-343 0 0,18-275-4038 0 0,0 0-1 0 0,4 27 1 0 0,-3-42-50 0 0,-1-1 0 0 0,1 1 0 0 0,1-1 0 0 0,-1 1 0 0 0,0-1 0 0 0,1 0 1 0 0,0 0-1 0 0,0 1 0 0 0,0-1 0 0 0,1-1 0 0 0,-1 1 0 0 0,1 0 0 0 0,0 0 1 0 0,0-1-1 0 0,0 0 0 0 0,5 5 0 0 0,-6-7-1 0 0,0-1 0 0 0,0 1 0 0 0,0 0 0 0 0,0-1 0 0 0,0 0 0 0 0,0 1 0 0 0,0-1 0 0 0,0 0 0 0 0,0 0 0 0 0,0 0 0 0 0,0 0 0 0 0,0 0 0 0 0,0-1 0 0 0,0 1 0 0 0,0-1 0 0 0,0 1 0 0 0,0-1 0 0 0,0 0 0 0 0,2 0 0 0 0,1-2 0 0 0,1 1 0 0 0,-1-1 0 0 0,0 0 0 0 0,-1 0 0 0 0,8-6 0 0 0,-6 4-302 0 0,-1-1 0 0 0,0 1-1 0 0,-1-1 1 0 0,1 0 0 0 0,-1-1 0 0 0,-1 1-1 0 0,7-13 1 0 0,-8 12-354 0 0,1 1 0 0 0,-1-1 0 0 0,0 0 0 0 0,-1 1 0 0 0,0-1 0 0 0,0 0 0 0 0,0 0 1 0 0,-1 0-1 0 0,0 0 0 0 0,0 0 0 0 0,-1 0 0 0 0,0 0 0 0 0,-3-12 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6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1 216 11631 0 0,'0'0'895'0'0,"1"2"-584"0"0,1 0 22 0 0,-1 0 1 0 0,1 0-1 0 0,0 0 1 0 0,0 0 0 0 0,0-1-1 0 0,0 1 1 0 0,0-1-1 0 0,1 1 1 0 0,-1-1 0 0 0,0 0-1 0 0,1 0 1 0 0,-1 0-1 0 0,1 0 1 0 0,-1 0 0 0 0,1 0-1 0 0,-1-1 1 0 0,1 1-1 0 0,-1-1 1 0 0,1 0 0 0 0,5 0-1 0 0,5 0 1029 0 0,0-1 0 0 0,0-1 0 0 0,14-4 1 0 0,-4 2-523 0 0,72-16 1542 0 0,21-2-1711 0 0,-39 6-3065 0 0,-39 7-4893 0 0,-9 3-1121 0 0</inkml:trace>
  <inkml:trace contextRef="#ctx0" brushRef="#br0" timeOffset="1">735 78 13391 0 0,'0'0'1027'0'0,"13"0"-266"0"0,-5 2 1057 0 0,-6-1-1236 0 0,1 0 0 0 0,-1-1 0 0 0,0 1 0 0 0,0-1 0 0 0,0 0 1 0 0,1 0-1 0 0,-1 0 0 0 0,0 0 0 0 0,1 0 0 0 0,-1 0 0 0 0,0-1 0 0 0,0 1 1 0 0,1-1-1 0 0,-1 1 0 0 0,4-3 0 0 0,20-5 1799 0 0,-21 7-1996 0 0,0 0 0 0 0,0-1 1 0 0,0 0-1 0 0,6-3 0 0 0,-5 2 15 0 0,1 1 1 0 0,-1-1-1 0 0,11-1 1 0 0,-10 2-266 0 0,-1 0 0 0 0,1 0 0 0 0,7-4 0 0 0,-1 0-266 0 0,0 0-1 0 0,0 1 0 0 0,19-4 0 0 0,-16 4-1469 0 0,-5 2-588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7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17679 0 0,'0'0'1360'0'0,"1"2"-874"0"0,13 29 723 0 0,-12-26-168 0 0,0 1 0 0 0,0 0 0 0 0,-1 1 0 0 0,0-1 0 0 0,0 0 1 0 0,0 9-1 0 0,10 160 4602 0 0,-2-117-8095 0 0,4-3-5022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7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0 13503 0 0,'0'2'1040'0'0,"0"0"-964"0"0,0 0 0 0 0,0 0-1 0 0,0-1 1 0 0,0 1 0 0 0,0 0 0 0 0,0 0-1 0 0,-1 0 1 0 0,1-1 0 0 0,-1 1 0 0 0,1 0-1 0 0,-1-1 1 0 0,0 1 0 0 0,0 0 0 0 0,1-1-1 0 0,-1 1 1 0 0,0-1 0 0 0,0 1-1 0 0,-1-1 1 0 0,0 2 0 0 0,-1 0 187 0 0,1 0 1 0 0,0 1 0 0 0,0-1-1 0 0,0 0 1 0 0,1 1-1 0 0,-1 0 1 0 0,1-1-1 0 0,0 1 1 0 0,0 0-1 0 0,-1 7 1 0 0,-3 10 616 0 0,-31 73 2482 0 0,30-78-2678 0 0,-15 28 0 0 0,14-31-568 0 0,0 1 0 0 0,1 0-1 0 0,-4 15 1 0 0,5-10-104 0 0,-21 69-1392 0 0,17-72-4384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7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622 6 2815 0 0,'0'-1'119'0'0,"1"1"0"0"0,-1 0 0 0 0,1-1 0 0 0,-1 1-1 0 0,0-1 1 0 0,1 1 0 0 0,0 0 0 0 0,-1 0-1 0 0,1-1 1 0 0,-1 1 0 0 0,1 0 0 0 0,-1 0 0 0 0,1-1-1 0 0,-1 1 1 0 0,1 0 0 0 0,0 0 0 0 0,-1 0-1 0 0,1 0 1 0 0,-1 0 0 0 0,1 0 0 0 0,0 0 0 0 0,-1 0-1 0 0,1 0 1 0 0,-1 0 0 0 0,1 0 0 0 0,0 1-1 0 0,-1-1 1 0 0,1 0 0 0 0,-1 0 0 0 0,1 1 0 0 0,-1-1-1 0 0,1 0 1 0 0,-1 0 0 0 0,1 1 0 0 0,-1-1 0 0 0,1 1-1 0 0,0-1 1 0 0,6 15 5738 0 0,-7-15-5857 0 0,0 3 628 0 0,1 1-1 0 0,-1-1 1 0 0,0 0-1 0 0,0 0 1 0 0,0 1-1 0 0,0-1 1 0 0,-1 0-1 0 0,1 1 1 0 0,-1-1-1 0 0,0 0 1 0 0,0 0 0 0 0,-2 5-1 0 0,-3 5 960 0 0,-12 20 0 0 0,7-14-835 0 0,-36 62 1499 0 0,-73 94 0 0 0,75-114-1713 0 0,-135 190 1450 0 0,65-110-1614 0 0,47-61-279 0 0,62-71-95 0 0,2-4 0 0 0,0-1 0 0 0,0 1 0 0 0,0-1 0 0 0,-8 6 0 0 0,12-13 3 0 0,4-4-17 0 0,9-15-239 0 0,2 1-1 0 0,0 1 0 0 0,25-25 0 0 0,61-48-2265 0 0,-80 76 2360 0 0,1 1 1 0 0,0 1-1 0 0,27-13 1 0 0,-40 23 177 0 0,1 0-1 0 0,0 1 1 0 0,0 1 0 0 0,1-1 0 0 0,-1 2-1 0 0,1-1 1 0 0,0 1 0 0 0,0 1-1 0 0,0 0 1 0 0,14 1 0 0 0,-22 0 35 0 0,0 0 1 0 0,0 1-1 0 0,-1 0 0 0 0,1-1 1 0 0,0 1-1 0 0,0 0 1 0 0,-1 0-1 0 0,1 0 1 0 0,-1 0-1 0 0,1 1 1 0 0,-1-1-1 0 0,0 1 0 0 0,1 0 1 0 0,-1-1-1 0 0,3 5 1 0 0,-2-3 69 0 0,0 0 0 0 0,-1 1 0 0 0,0 0 1 0 0,1-1-1 0 0,-1 1 0 0 0,-1 0 0 0 0,1 0 0 0 0,-1 0 1 0 0,2 6-1 0 0,-1 2 107 0 0,0 0 0 0 0,-1 0 0 0 0,0 0 0 0 0,-1 0 0 0 0,-1 0 0 0 0,-2 16 0 0 0,-1-3-170 0 0,0-1 0 0 0,-2 1-1 0 0,-14 36 1 0 0,-9 18-61 0 0,50-124-957 0 0,-11 17-375 0 0,0 2-1503 0 0,-2-1-3487 0 0,0-6-2872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0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 4607 0 0,'7'173'1527'0'0,"-14"2"1349"0"0,4-129-2183 0 0,-12 126 1881 0 0,10-124-1972 0 0,-6 59 168 0 0,-9 92 314 0 0,20-180-1040 0 0,0-18-178 0 0,1-2-90 0 0,13-15-3956 0 0,-6 2-228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8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155 175 4255 0 0,'1'-6'24'0'0,"1"0"-1"0"0,-1 0 1 0 0,1 1-1 0 0,4-9 0 0 0,-4 9 991 0 0,1 0-1 0 0,0 0 1 0 0,0 0-1 0 0,1 0 1 0 0,0 1 0 0 0,-1 0-1 0 0,10-8 1 0 0,-10 9-214 0 0,0 1 1 0 0,1-1-1 0 0,-1 1 1 0 0,1 0-1 0 0,0 0 1 0 0,-1 1-1 0 0,1-1 1 0 0,0 1 0 0 0,0 0-1 0 0,0 0 1 0 0,7-1-1 0 0,-8 2-491 0 0,1-1 0 0 0,0 2 0 0 0,0-1 0 0 0,0 0 0 0 0,0 1-1 0 0,0-1 1 0 0,-1 1 0 0 0,6 2 0 0 0,-3-1 130 0 0,1 1 0 0 0,-1 0-1 0 0,0 0 1 0 0,0 1 0 0 0,-1-1 0 0 0,1 1 0 0 0,-1 1-1 0 0,1-1 1 0 0,-1 1 0 0 0,-1-1 0 0 0,9 12 0 0 0,-7-7-118 0 0,0 1 0 0 0,0 0 0 0 0,-2 1 1 0 0,1-1-1 0 0,-1 1 0 0 0,3 14 1 0 0,1-1-160 0 0,-4-12-117 0 0,-1 0-1 0 0,0 1 1 0 0,0 0 0 0 0,0 15-1 0 0,-3-23-37 0 0,4 14-55 0 0,-3-19-41 0 0,-1-1 0 0 0,1 0 0 0 0,0 0 0 0 0,0 1 1 0 0,-1-1-1 0 0,1 0 0 0 0,-1 0 0 0 0,1 0 0 0 0,-1 0 0 0 0,1 0 1 0 0,-1 0-1 0 0,1-1 0 0 0,8-33-1889 0 0,6-50-1 0 0,-6 30 1825 0 0,-7 46 189 0 0,1-1 0 0 0,-1 2-1 0 0,2-1 1 0 0,-1 0-1 0 0,1 1 1 0 0,1-1-1 0 0,-1 1 1 0 0,1 0 0 0 0,1 1-1 0 0,0-1 1 0 0,0 1-1 0 0,0 0 1 0 0,10-8-1 0 0,-14 13 19 0 0,4-3 243 0 0,0 0 1 0 0,0 1-1 0 0,13-8 1 0 0,-17 11-209 0 0,1 0 0 0 0,-1 0 0 0 0,0 0 1 0 0,1 1-1 0 0,-1-1 0 0 0,1 1 0 0 0,-1-1 1 0 0,0 1-1 0 0,1 0 0 0 0,-1 0 0 0 0,1 0 1 0 0,-1 0-1 0 0,1 0 0 0 0,-1 1 1 0 0,1-1-1 0 0,2 2 0 0 0,4 0 336 0 0,-8-2-339 0 0,0 0-1 0 0,0 0 0 0 0,0 1 0 0 0,0-1 1 0 0,0 0-1 0 0,1 1 0 0 0,-1-1 1 0 0,0 0-1 0 0,-1 1 0 0 0,1-1 0 0 0,0 1 1 0 0,2 1-1 0 0,-2-1-70 0 0,0 1 1 0 0,0 0-1 0 0,0 0 0 0 0,0 0 0 0 0,0 0 1 0 0,0-1-1 0 0,0 1 0 0 0,-1 0 0 0 0,1 0 1 0 0,-1 1-1 0 0,0-1 0 0 0,1 0 0 0 0,-1 0 1 0 0,0 0-1 0 0,0 0 0 0 0,0 0 0 0 0,-1 0 1 0 0,1 0-1 0 0,0 0 0 0 0,-2 3 0 0 0,0 6 72 0 0,-2 0 0 0 0,-6 15-1 0 0,8-20-77 0 0,-5 13-8 0 0,-1 0 0 0 0,-1-1 0 0 0,-1-1 0 0 0,0 1 0 0 0,-22 27 0 0 0,31-45 0 0 0,1 0 0 0 0,-1 1 0 0 0,1-1 0 0 0,-1 0 0 0 0,1 1 0 0 0,-1-1 0 0 0,1 0 0 0 0,-1 0 0 0 0,1 0 0 0 0,-1 1 0 0 0,0-1 0 0 0,1 0 0 0 0,-1 0 0 0 0,1 0 0 0 0,-1 0 0 0 0,0 0 0 0 0,1 0 0 0 0,-1 0 0 0 0,0 0 0 0 0,1-1 0 0 0,-1 1 0 0 0,1 0 0 0 0,-1 0 0 0 0,1 0 0 0 0,-1-1 0 0 0,0 1 0 0 0,1 0 0 0 0,-1-1 0 0 0,-3-3 0 0 0,11 3 0 0 0,-4 2 0 0 0,1-1 0 0 0,-1 0 0 0 0,0 0 0 0 0,0 0 0 0 0,1-1 0 0 0,-1 1 0 0 0,0-1 0 0 0,0 0 0 0 0,0 0 0 0 0,0 0 0 0 0,0 0 0 0 0,0-1 0 0 0,4-1 0 0 0,13-6 0 0 0,-14 8 0 0 0,0-1 0 0 0,0-1 0 0 0,0 1 0 0 0,0-1 0 0 0,0 0 0 0 0,-1 0 0 0 0,1 0 0 0 0,-1-1 0 0 0,7-6 0 0 0,-7 5 0 0 0,1 0 0 0 0,-2-1 0 0 0,1 1 0 0 0,6-11 0 0 0,-13 22 0 0 0,0-1 0 0 0,-1 0 0 0 0,1-1 0 0 0,0 1 0 0 0,-6 7 0 0 0,-79 81 0 0 0,-8 10 0 0 0,61-64 0 0 0,-60 52 0 0 0,-47 26 0 0 0,-21 18 0 0 0,79-61 0 0 0,84-74 0 0 0,8-10 0 0 0,19-17 0 0 0,-4 12 0 0 0,0 1 0 0 0,1 1 0 0 0,38-14 0 0 0,10-4 0 0 0,-32 10 0 0 0,34-15 0 0 0,105-68 0 0 0,-107 53 0 0 0,140-93 0 0 0,-192 130-2181 0 0,-44 1-6990 0 0,21 13 9008 0 0,-3 1 0 0 0,4-1 129 0 0,-1 0 0 0 0,1-1 1 0 0,-1 1-1 0 0,1 0 1 0 0,-1-1-1 0 0,1 1 1 0 0,-1-1-1 0 0,1 1 0 0 0,0-1 1 0 0,-1 0-1 0 0,1 1 1 0 0,0-1-1 0 0,-2-1 1 0 0,-20-15 435 0 0,19 14-342 0 0,-39-24 1187 0 0,42 27-1182 0 0,0 0 0 0 0,1-1-1 0 0,-1 1 1 0 0,0 0-1 0 0,0 0 1 0 0,1 0-1 0 0,-1 0 1 0 0,0 0-1 0 0,0 0 1 0 0,1 0-1 0 0,-1 0 1 0 0,0 0 0 0 0,1 1-1 0 0,-1-1 1 0 0,0 0-1 0 0,1 0 1 0 0,-1 1-1 0 0,0-1 1 0 0,1 0-1 0 0,-1 1 1 0 0,0-1-1 0 0,1 0 1 0 0,-1 1-1 0 0,1-1 1 0 0,-1 1 0 0 0,0-1-1 0 0,1 1 1 0 0,0-1-1 0 0,-1 1 1 0 0,1 0-1 0 0,-1 0 1 0 0,-3 13 532 0 0,1 0 1 0 0,1-1-1 0 0,1 1 0 0 0,0 0 1 0 0,0 0-1 0 0,1 0 0 0 0,1 0 1 0 0,3 15-1 0 0,3 12 492 0 0,19 55 0 0 0,-5-28-849 0 0,34 128 339 0 0,53 270-579 0 0,-103-449 0 0 0,-3-12 0 0 0,-1 1 0 0 0,0-1 0 0 0,0 1 0 0 0,0-1 0 0 0,0 1 0 0 0,-1 10 0 0 0,0-16 0 0 0,0 1 0 0 0,0-1 0 0 0,-1 0 0 0 0,1 0 0 0 0,0 1 0 0 0,0-1 0 0 0,0 0 0 0 0,0 0 0 0 0,0 0 0 0 0,-1 1 0 0 0,1-1 0 0 0,0 0 0 0 0,0 0 0 0 0,0 0 0 0 0,-1 0 0 0 0,1 0 0 0 0,0 1 0 0 0,0-1 0 0 0,-1 0 0 0 0,1 0 0 0 0,0 0 0 0 0,0 0 0 0 0,-1 0 0 0 0,1 0 0 0 0,0 0 0 0 0,0 0 0 0 0,-1 0 0 0 0,1 0 0 0 0,0 0 0 0 0,0 0 0 0 0,-1 0 0 0 0,1 0 0 0 0,0 0 0 0 0,0 0 0 0 0,0 0 0 0 0,-1 0 0 0 0,1 0 0 0 0,0-1 0 0 0,0 1 0 0 0,-1 0 0 0 0,1 0 0 0 0,0 0 0 0 0,-12-6 0 0 0,10 5 0 0 0,-20-12 0 0 0,0-1 0 0 0,1-2 0 0 0,1 0 0 0 0,0-1 0 0 0,-33-36 0 0 0,42 40 0 0 0,0 0 0 0 0,0-1 0 0 0,2 0 0 0 0,-1 0 0 0 0,2-1 0 0 0,0-1 0 0 0,1 1 0 0 0,-10-29 0 0 0,15 36 0 0 0,0-1 0 0 0,0 1 0 0 0,1-1 0 0 0,0 1 0 0 0,0-1 0 0 0,1 1 0 0 0,0-1 0 0 0,1 0 0 0 0,0 1 0 0 0,0-1 0 0 0,1 1 0 0 0,0 0 0 0 0,0-1 0 0 0,1 1 0 0 0,0 0 0 0 0,1 0 0 0 0,0 1 0 0 0,0-1 0 0 0,7-9 0 0 0,-1 3-43 0 0,1 0-1 0 0,1 1 1 0 0,0 0 0 0 0,0 1-1 0 0,1 0 1 0 0,1 1 0 0 0,21-14-1 0 0,-3 2-1285 0 0,-7 4-6898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5:29.6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1020 556 7599 0 0,'-18'-17'22321'0'0,"23"13"-23603"0"0,-1 1 1650 0 0,1 0 0 0 0,1 0 1 0 0,-1 1-1 0 0,0 0 1 0 0,1 0-1 0 0,-1 0 0 0 0,7-1 1 0 0,21-7 438 0 0,-31 9-777 0 0,0 0 0 0 0,0 0 1 0 0,0 0-1 0 0,0 0 1 0 0,0 0-1 0 0,0-1 0 0 0,-1 1 1 0 0,1-1-1 0 0,0 1 1 0 0,-1-1-1 0 0,3-3 0 0 0,-4 4-29 0 0,0 1-1 0 0,0-1 0 0 0,1 1 0 0 0,-1-1 1 0 0,0 1-1 0 0,0-1 0 0 0,1 1 0 0 0,-1-1 1 0 0,0 1-1 0 0,0 0 0 0 0,1-1 0 0 0,-1 1 1 0 0,0 0-1 0 0,1-1 0 0 0,-1 1 1 0 0,1 0-1 0 0,-1-1 0 0 0,0 1 0 0 0,1 0 1 0 0,-1 0-1 0 0,1-1 0 0 0,-1 1 0 0 0,1 0 1 0 0,-1 0-1 0 0,1 0 0 0 0,-1 0 0 0 0,1 0 1 0 0,-1 0-1 0 0,1-1 0 0 0,-1 1 0 0 0,1 0 1 0 0,-1 0-1 0 0,1 1 0 0 0,-1-1 1 0 0,1 0-1 0 0,-1 0 0 0 0,1 0 0 0 0,-1 0 1 0 0,0 0-1 0 0,1 0 0 0 0,-1 1 0 0 0,1-1 1 0 0,-1 0-1 0 0,1 0 0 0 0,-1 1 0 0 0,0-1 1 0 0,1 0-1 0 0,-1 1 0 0 0,1-1 0 0 0,-1 1 1 0 0,1 0-2 0 0,0 1 1 0 0,0-1 0 0 0,0 1 0 0 0,0-1 0 0 0,0 1 0 0 0,-1 0-1 0 0,1-1 1 0 0,-1 1 0 0 0,1 0 0 0 0,-1-1 0 0 0,0 1-1 0 0,1 0 1 0 0,-1 3 0 0 0,-1 0 0 0 0,0 0 0 0 0,0 1 0 0 0,-1-1 0 0 0,1 0 0 0 0,-1 0 0 0 0,-4 8 0 0 0,-19 29 0 0 0,22-37 0 0 0,-164 251 0 0 0,117-182 0 0 0,-31 42 0 0 0,48-68 0 0 0,33-48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0,9-2 0 0 0,12-8 0 0 0,-20 10 0 0 0,7-4 0 0 0,0 1 0 0 0,1 0 0 0 0,-1 0 0 0 0,1 1 0 0 0,0 0 0 0 0,0 0 0 0 0,0 1 0 0 0,0 0 0 0 0,0 1 0 0 0,0 0 0 0 0,0 0 0 0 0,0 1 0 0 0,10 2 0 0 0,-5 0 0 0 0,24 10 0 0 0,0 0 0 0 0,-34-13 0 0 0,1 1 0 0 0,-1-1 0 0 0,0 0 0 0 0,1 0 0 0 0,-1 0 0 0 0,0 0 0 0 0,0-1 0 0 0,1 0 0 0 0,-1 0 0 0 0,0 0 0 0 0,0 0 0 0 0,0-1 0 0 0,0 1 0 0 0,0-1 0 0 0,0 0 0 0 0,-1 0 0 0 0,1-1 0 0 0,-1 1 0 0 0,1-1 0 0 0,3-3 0 0 0,3-4 0 0 0,0 1 0 0 0,-1-2 0 0 0,0 1 0 0 0,-1-1 0 0 0,8-12 0 0 0,-1-5-468 0 0,-2-1 1 0 0,0 0-1 0 0,-2-1 0 0 0,8-33 0 0 0,10-27-302 0 0,-20 71 1062 0 0,-9 19-277 0 0,0-1 0 0 0,0 1-1 0 0,1 0 1 0 0,-1 0-1 0 0,0 0 1 0 0,0 0-1 0 0,0 0 1 0 0,0 0 0 0 0,0 0-1 0 0,1-1 1 0 0,-1 1-1 0 0,0 0 1 0 0,0 0-1 0 0,0 0 1 0 0,0 0 0 0 0,1 0-1 0 0,-1 0 1 0 0,0 0-1 0 0,0 0 1 0 0,0 0-1 0 0,0 0 1 0 0,1 0-1 0 0,-1 0 1 0 0,0 0 0 0 0,0 0-1 0 0,0 0 1 0 0,1 0-1 0 0,-1 0 1 0 0,0 0-1 0 0,0 0 1 0 0,0 0 0 0 0,0 0-1 0 0,1 1 1 0 0,-1-1-1 0 0,0 0 1 0 0,6 12 1054 0 0,-2 3-765 0 0,3 28 0 0 0,-6-32-202 0 0,1 0 1 0 0,0 0-1 0 0,0 0 1 0 0,2 0-1 0 0,5 16 1 0 0,-8-26-103 0 0,-1 0 0 0 0,0-1 0 0 0,1 1 0 0 0,-1-1 0 0 0,0 1 0 0 0,1 0 0 0 0,-1-1 0 0 0,0 1 0 0 0,1-1 0 0 0,-1 1 0 0 0,1-1 0 0 0,-1 0 0 0 0,1 1 0 0 0,0-1 0 0 0,0 1 0 0 0,0-1 0 0 0,1 0 0 0 0,-1 0 0 0 0,0 0 0 0 0,1 0 0 0 0,-1 0 0 0 0,1 0 0 0 0,-1-1 0 0 0,0 1 0 0 0,1 0 0 0 0,-1-1 0 0 0,0 1 0 0 0,0-1 0 0 0,1 1 0 0 0,-1-1 0 0 0,0 0 0 0 0,0 0 0 0 0,0 1 0 0 0,0-1 0 0 0,0 0 0 0 0,0 0 0 0 0,0 0 0 0 0,0 0 0 0 0,0 0 0 0 0,1-2 0 0 0,21-31 0 0 0,-23 34 0 0 0,17-33 0 0 0,-2-1 0 0 0,-1-1 0 0 0,13-49 0 0 0,-20 61 0 0 0,2-10 0 0 0,-2-1 0 0 0,-1-1 0 0 0,3-62 0 0 0,-13-106 0 0 0,0 148 0 0 0,-16-84 0 0 0,17 128 0 0 0,3 11 0 0 0,0 0 0 0 0,0 1 0 0 0,0-1 0 0 0,0 0 0 0 0,0 0 0 0 0,0 0 0 0 0,-1 0 0 0 0,1 0 0 0 0,0 0 0 0 0,0 0 0 0 0,0 0 0 0 0,0 0 0 0 0,0 0 0 0 0,0 0 0 0 0,0 0 0 0 0,0 0 0 0 0,0 1 0 0 0,0-1 0 0 0,0 0 0 0 0,0 0 0 0 0,0 0 0 0 0,0 0 0 0 0,0 0 0 0 0,-1 0 0 0 0,1 0 0 0 0,0 0 0 0 0,0 0 0 0 0,0 0 0 0 0,0 0 0 0 0,0 0 0 0 0,0 0 0 0 0,0 0 0 0 0,0 0 0 0 0,0 0 0 0 0,0 0 0 0 0,-1 0 0 0 0,1 0 0 0 0,0 0 0 0 0,0 0 0 0 0,0 0 0 0 0,0 0 0 0 0,0 0 0 0 0,0 0 0 0 0,0 0 0 0 0,0 0 0 0 0,0 0 0 0 0,0 0 0 0 0,0 0 0 0 0,0-1 0 0 0,-1 1 0 0 0,0 10 0 0 0,0 61 0 0 0,3 0 0 0 0,14 92 0 0 0,-2-22 0 0 0,5 83 0 0 0,20 376 0 0 0,-37-118 0 0 0,-2-165 0 0 0,-4 13 0 0 0,-2-254 0 0 0,-2 0 0 0 0,-24 94 0 0 0,26-145 0 0 0,-2-1 0 0 0,-1 0 0 0 0,-1-1 0 0 0,-1 0 0 0 0,-1 0 0 0 0,-16 23 0 0 0,8-19 0 0 0,0-1 0 0 0,-2-1 0 0 0,-1 0 0 0 0,-30 24 0 0 0,11-16 0 0 0,-2-1 0 0 0,-1-3 0 0 0,-1-1 0 0 0,-1-3 0 0 0,-86 33 0 0 0,84-41-302 0 0,0-2 1 0 0,-1-2-1 0 0,0-2 1 0 0,-1-3-1 0 0,0-2 1 0 0,-59 0-1 0 0,52-7-851 0 0,0-2 0 0 0,1-3 1 0 0,-1-2-1 0 0,1-3 0 0 0,-67-22 0 0 0,22-2-9043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7:04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2203 374 5295 0 0,'-30'5'410'0'0,"28"-4"-316"0"0,0-1 1 0 0,0 0 0 0 0,0 0 0 0 0,0 0-1 0 0,0 0 1 0 0,0 0 0 0 0,0 0-1 0 0,0-1 1 0 0,0 1 0 0 0,0 0 0 0 0,0-1-1 0 0,1 0 1 0 0,-1 1 0 0 0,0-1-1 0 0,-2-1 1 0 0,-13-5 1930 0 0,4 5 492 0 0,9 1-1176 0 0,-23-4 753 0 0,-1 1 0 0 0,-54-1 0 0 0,-60 10 1818 0 0,141-5-3898 0 0,-376 35 4754 0 0,185-12-3459 0 0,-149 22 310 0 0,268-31-1326 0 0,1 2 1 0 0,1 4-1 0 0,0 3 0 0 0,2 3 1 0 0,-89 46-1 0 0,48-1-293 0 0,79-49 0 0 0,17-12 0 0 0,2 1 0 0 0,-1 0 0 0 0,2 1 0 0 0,-1 0 0 0 0,-11 17 0 0 0,2 1 0 0 0,-22 42 0 0 0,7 2 0 0 0,17-31 0 0 0,9-22 0 0 0,2 0 0 0 0,1 0 0 0 0,0 0 0 0 0,1 1 0 0 0,2 0 0 0 0,0 1 0 0 0,0 28 0 0 0,0 12 0 0 0,1-27 0 0 0,3 46 0 0 0,1-64 0 0 0,0 4 0 0 0,1-1 0 0 0,0 1 0 0 0,2 0 0 0 0,0-1 0 0 0,14 37 0 0 0,-16-52 0 0 0,0 0 0 0 0,1 0 0 0 0,0-1 0 0 0,0 1 0 0 0,0-1 0 0 0,1 0 0 0 0,0 0 0 0 0,0 0 0 0 0,0 0 0 0 0,1 0 0 0 0,9 6 0 0 0,2 2 0 0 0,0-1 0 0 0,2-1 0 0 0,-1 0 0 0 0,2-2 0 0 0,-1 0 0 0 0,32 10 0 0 0,103 31 0 0 0,-20-5 0 0 0,-45-12 0 0 0,1 0 0 0 0,-44-18 0 0 0,19 6 0 0 0,20-4 0 0 0,106 7 0 0 0,182-10 0 0 0,-268-12 0 0 0,-22 3 0 0 0,30 0 0 0 0,-85-6 0 0 0,49 6 0 0 0,-17-1 0 0 0,67-2 0 0 0,-76-2 0 0 0,14-2 0 0 0,42 1 0 0 0,28 4 0 0 0,17 2 0 0 0,-93-2 0 0 0,65-5 0 0 0,57-13 0 0 0,-58 4 0 0 0,186-22 0 0 0,-92 20 0 0 0,-109 9 0 0 0,39-8 0 0 0,17 0 0 0 0,47 4 0 0 0,290-8 0 0 0,-326 23 0 0 0,-1-1 0 0 0,305 7 0 0 0,-454-12 0 0 0,271 13 0 0 0,-153-6 0 0 0,-46-2 0 0 0,-8 1 0 0 0,121-3 0 0 0,-172-3 0 0 0,129 3 0 0 0,-41 5 0 0 0,-66-4 0 0 0,391 24 0 0 0,-303-24 0 0 0,270-29 0 0 0,-270 9 0 0 0,-35-1 0 0 0,60-10 0 0 0,-90 9 0 0 0,-1-4 0 0 0,0-3 0 0 0,139-62 0 0 0,-158 57 0 0 0,-1-2 0 0 0,85-59 0 0 0,-117 65 0 0 0,-1-1 0 0 0,-1-1 0 0 0,-2-1 0 0 0,26-37 0 0 0,-41 53 0 0 0,-1-1 0 0 0,-1 0 0 0 0,0-1 0 0 0,-1 1 0 0 0,0-2 0 0 0,-1 1 0 0 0,-1-1 0 0 0,0 1 0 0 0,-1-2 0 0 0,3-20 0 0 0,-6 31 0 0 0,-1 1 0 0 0,1-1 0 0 0,-1 1 0 0 0,0-1 0 0 0,-1 1 0 0 0,1-1 0 0 0,-1 1 0 0 0,0-1 0 0 0,0 1 0 0 0,0 0 0 0 0,-1-1 0 0 0,0 1 0 0 0,1 0 0 0 0,-1 0 0 0 0,-1 0 0 0 0,1 0 0 0 0,-1 0 0 0 0,1 1 0 0 0,-1-1 0 0 0,0 1 0 0 0,0 0 0 0 0,-1 0 0 0 0,1 0 0 0 0,-1 0 0 0 0,1 0 0 0 0,-9-4 0 0 0,-3-1 0 0 0,-1 1 0 0 0,0 1 0 0 0,-28-8 0 0 0,-52-7 0 0 0,1 1 0 0 0,-204-50 0 0 0,136 44 0 0 0,52 12 0 0 0,34 5 0 0 0,-304-61 0 0 0,235 37 0 0 0,-4 7 0 0 0,44 9 0 0 0,-36-8 0 0 0,-164-7 0 0 0,-344 22 0 0 0,463 11 0 0 0,31-5 0 0 0,-228-35 0 0 0,37-38 0 0 0,179 36 0 0 0,-481-94 0 0 0,491 105 0 0 0,-172-58 0 0 0,133 25 0 0 0,-51-17 0 0 0,147 46 0 0 0,-118-25 0 0 0,-167-3 0 0 0,314 51 0 0 0,-537-40 0 0 0,431 45 0 0 0,-1 9 0 0 0,-185 26 0 0 0,274-17 111 0 0,-306 44-1678 0 0,276-36-6005 0 0,-4-1-2624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47:34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3139 311 4143 0 0,'-1'-1'319'0'0,"-19"-14"-216"0"0,14 10 104 0 0,1 1 0 0 0,0 0 0 0 0,-1 0-1 0 0,0 0 1 0 0,0 1 0 0 0,-8-3 0 0 0,-6-1 982 0 0,0 1 1 0 0,-1 1-1 0 0,0 1 1 0 0,-21-1 0 0 0,-167 5 4760 0 0,165 1-5208 0 0,-166-2 1703 0 0,-89 4-1000 0 0,179 1-747 0 0,-38 3 267 0 0,131-4-788 0 0,0 1-1 0 0,0 1 1 0 0,-48 18-1 0 0,18-1 68 0 0,2 3 0 0 0,1 3 0 0 0,1 2 0 0 0,2 2-1 0 0,-90 73 1 0 0,120-86-156 0 0,2 1 0 0 0,0 1-1 0 0,-23 31 1 0 0,-40 75 58 0 0,57-85-152 0 0,13-21 24 0 0,2 1 1 0 0,0 0-1 0 0,-6 24 1 0 0,8-21 20 0 0,3-8 9 0 0,0 1 0 0 0,2 0 0 0 0,-2 28-1 0 0,3-20 14 0 0,1-17-49 0 0,1 1 0 0 0,1-1 0 0 0,0 1 0 0 0,0-1 0 0 0,5 16 0 0 0,-1 0-1 0 0,-3-19-1 0 0,-1-1 1 0 0,1 1-1 0 0,1 0 1 0 0,3 7-1 0 0,5 15-9 0 0,-7-19 5 0 0,-1 0 0 0 0,1 0 0 0 0,0-1 0 0 0,1 1 0 0 0,0-1 0 0 0,7 11 0 0 0,42 42 145 0 0,-34-39-104 0 0,-9-11 42 0 0,1-1 0 0 0,0 0 0 0 0,20 13 0 0 0,-3-3 139 0 0,-20-14-180 0 0,2 0 1 0 0,-1 0-1 0 0,21 7 0 0 0,-1 0-25 0 0,13 5 306 0 0,69 18 0 0 0,10 3 410 0 0,-59-16-314 0 0,78 17-1 0 0,69 3 203 0 0,164 35 412 0 0,-335-70-950 0 0,47 13-29 0 0,-36-8 55 0 0,96 12-1 0 0,-49-10-44 0 0,28 4-70 0 0,42 9 0 0 0,17-5 0 0 0,-82-13 0 0 0,202 16 0 0 0,-93-9 0 0 0,-47-8 0 0 0,-81-6 0 0 0,22-2 0 0 0,-25-2 0 0 0,58 2 0 0 0,121 4 0 0 0,-66 3 0 0 0,-8-3 0 0 0,806 79 0 0 0,-925-75 0 0 0,88 7 0 0 0,12-4 0 0 0,153 9 0 0 0,64 0 0 0 0,-93-3 0 0 0,-124-10 0 0 0,208 9 0 0 0,-172-18 0 0 0,-121 0 0 0 0,506-38 0 0 0,-176-5 0 0 0,-239 22 0 0 0,-69 7 0 0 0,249-35 0 0 0,-82-4 0 0 0,-123 21 0 0 0,266-57 0 0 0,-251 50 0 0 0,-130 30 0 0 0,0-1 0 0 0,59-31 0 0 0,-62 24 0 0 0,30-23 0 0 0,-49 33 0 0 0,-1-1 0 0 0,1 0 0 0 0,-2 0 0 0 0,0-1 0 0 0,0 0 0 0 0,-1 0 0 0 0,0-1 0 0 0,0 0 0 0 0,-1 0 0 0 0,5-16 0 0 0,-7 17 0 0 0,0-1 0 0 0,-1 0 0 0 0,0 0 0 0 0,-1 0 0 0 0,-1 0 0 0 0,1 0 0 0 0,-2 0 0 0 0,1 0 0 0 0,-2-1 0 0 0,0 1 0 0 0,-3-20 0 0 0,-1 15 0 0 0,0 1 0 0 0,-1 0 0 0 0,0-1 0 0 0,-1 2 0 0 0,-1-1 0 0 0,0 1 0 0 0,-1 0 0 0 0,-1 1 0 0 0,0 0 0 0 0,-1 1 0 0 0,0 0 0 0 0,-16-13 0 0 0,-333-262 0 0 0,309 251 0 0 0,-63-32 0 0 0,-61-20 0 0 0,144 73 0 0 0,-57-25 0 0 0,-121-38 0 0 0,-97-7 0 0 0,-488-95 0 0 0,54 68 0 0 0,-10 46 0 0 0,517 48 0 0 0,-1011-61 0 0 0,450 45 0 0 0,-686-21 0 0 0,382 58 0 0 0,2 58 0 0 0,-285 89 0 0 0,1118-117 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9:20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2015 0 0,'9'18'147'0'0,"-3"-8"-54"0"0,2 0 798 0 0,-4-5-618 0 0,-1 0 0 0 0,0 0-1 0 0,0 1 1 0 0,3 6 0 0 0,-5-10-272 0 0,5 10 186 0 0,-6-12-182 0 0,0 0 1 0 0,0 0 0 0 0,0 0-1 0 0,0 0 1 0 0,0 0-1 0 0,0 0 1 0 0,0 0-1 0 0,0 0 1 0 0,0 0-1 0 0,0 0 1 0 0,0 0 0 0 0,0 0-1 0 0,0 0 1 0 0,-1 0-1 0 0,1 0 1 0 0,0 0-1 0 0,0 0 1 0 0,0 0 0 0 0,0 0-1 0 0,0 0 1 0 0,0 0-1 0 0,0 0 1 0 0,0 0-1 0 0,0 0 1 0 0,0 0-1 0 0,0 0 1 0 0,0 0 0 0 0,0 0-1 0 0,0 0 1 0 0,0 0-1 0 0,0 0 1 0 0,0 0-1 0 0,0 0 1 0 0,0 0-1 0 0,0 0 1 0 0,0 0 0 0 0,0 0-1 0 0,0 0 1 0 0,0 0-1 0 0,0 0 1 0 0,0 0-1 0 0,0 0 1 0 0,0 0 0 0 0,0 0-1 0 0,-5-2-71 0 0,-7 1-168 0 0,-14-3-495 0 0,24 4 577 0 0,1-1 26 0 0,-1 0 98 0 0,-1 0 26 0 0,-15 2 6 0 0,11 1 1084 0 0,7-3-1065 0 0,0 1-1 0 0,0 0 0 0 0,0 0 0 0 0,0 0 1 0 0,0 0-1 0 0,0 0 0 0 0,0 0 1 0 0,0 0-1 0 0,0 0 0 0 0,0 0 0 0 0,-1 0 1 0 0,1 0-1 0 0,0 0 0 0 0,0 0 0 0 0,0 0 1 0 0,0 0-1 0 0,0 0 0 0 0,0 0 0 0 0,0 0 1 0 0,0 0-1 0 0,0 0 0 0 0,-1 0 0 0 0,1 0 1 0 0,0 0-1 0 0,0 0 0 0 0,0 0 0 0 0,0 0 1 0 0,0 0-1 0 0,0 0 0 0 0,0 0 0 0 0,0 0 1 0 0,0 0-1 0 0,-1 0 0 0 0,1 0 1 0 0,0 0-1 0 0,0 0 0 0 0,0 0 0 0 0,0 0 1 0 0,0 0-1 0 0,0 1 0 0 0,0-1 0 0 0,0 0 1 0 0,0 0-1 0 0,0 0 0 0 0,0 0 0 0 0,0 0 1 0 0,0 0-1 0 0,0 0 0 0 0,0 0 0 0 0,0 0 1 0 0,0 0-1 0 0,0 1 0 0 0,0-1 0 0 0,0 0 1 0 0,0 0-1 0 0,0 0 0 0 0,0 0 1 0 0,6 4 307 0 0,15 3-98 0 0,-3-4 223 0 0,84 13 3751 0 0,-27-5-1309 0 0,-53-7-2054 0 0,-1 0 0 0 0,29 0 1 0 0,-42-4-661 0 0,0 0 0 0 0,-1-1 0 0 0,1 0 1 0 0,0 0-1 0 0,-1-1 0 0 0,1 1 0 0 0,-1-2 0 0 0,1 1 1 0 0,-1-1-1 0 0,0 0 0 0 0,0-1 0 0 0,0 0 1 0 0,8-6-1 0 0,13-8-430 0 0,-19 12-4465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4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0 286 2127 0 0,'2'0'8'0'0,"-1"0"-1"0"0,1 0 0 0 0,-1 0 0 0 0,1 0 1 0 0,-1-1-1 0 0,1 1 0 0 0,-1 0 0 0 0,0-1 1 0 0,1 1-1 0 0,-1-1 0 0 0,0 0 0 0 0,0 1 1 0 0,1-1-1 0 0,-1 0 0 0 0,0 0 0 0 0,0 0 1 0 0,0 0-1 0 0,0 0 0 0 0,0 0 0 0 0,0 0 1 0 0,0 0-1 0 0,0 0 0 0 0,0-1 0 0 0,0-1 0 0 0,4-5 35 0 0,-1 0 0 0 0,-1-1 0 0 0,3-8 0 0 0,5-10 1036 0 0,32-73 6810 0 0,-42 97-7442 0 0,9-22 5749 0 0,-10 24-6054 0 0,0-1 0 0 0,0 1 0 0 0,0-1 0 0 0,0 1 0 0 0,0-1 0 0 0,0 1 0 0 0,0-1 0 0 0,0 1-1 0 0,-1-1 1 0 0,1 1 0 0 0,0-1 0 0 0,-1 1 0 0 0,1 0 0 0 0,-1-1 0 0 0,0 1 0 0 0,-1-2 0 0 0,-11-25-614 0 0,15 12-10886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4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0 780 4055 0 0,'2'-1'312'0'0,"54"-30"1083"0"0,-37 20 1162 0 0,31-14 1 0 0,100-31 5002 0 0,-13 6-3983 0 0,77-32 40 0 0,-38 14-1907 0 0,69-29-47 0 0,253-93 1944 0 0,-191 96-3451 0 0,-197 52-156 0 0,-61 22 0 0 0,-29 11-854 0 0,-17 5-1865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5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6415 0 0,'42'118'1780'0'0,"-12"4"4138"0"0,-10-16-1415 0 0,15 81 2001 0 0,-33-169-6062 0 0,4 18 1200 0 0,13 50 0 0 0,-7-60-858 0 0,-11-24-516 0 0,0 0-48 0 0,3 4-11 0 0,-3-4-105 0 0,4-13-9586 0 0,-2-2 460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5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3655 0 0,'0'0'278'0'0,"3"0"-182"0"0,12-5 1256 0 0,27-5 0 0 0,-17 7 4968 0 0,47 0 1 0 0,58-2 509 0 0,-127 5-6192 0 0,0 0-50 0 0,22 5 533 0 0,-22-4-710 0 0,0 11 290 0 0,-2-11-672 0 0,-1 0 0 0 0,1 0 0 0 0,-1 0 0 0 0,0 0 0 0 0,1 0 1 0 0,-1 1-1 0 0,0-1 0 0 0,0 0 0 0 0,0 0 0 0 0,1 0 0 0 0,-1 2 0 0 0,-3 8 281 0 0,0 1 0 0 0,0-1-1 0 0,-1 0 1 0 0,0 0 0 0 0,-1 0 0 0 0,-9 14-1 0 0,-12 29 54 0 0,-15 36-142 0 0,28-64-2972 0 0,1 1-3998 0 0,1-2-3244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5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2159 0 0,'5'8'142'0'0,"0"0"-1"0"0,-1 0 0 0 0,0 1 0 0 0,0-1 0 0 0,3 15 0 0 0,9 48 3629 0 0,-12-51-2181 0 0,-2 27 12140 0 0,7-81-11952 0 0,4-23-153 0 0,-6 13-15 0 0,19-67 0 0 0,-12 59-899 0 0,-8 39 105 0 0,-1 2-1905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0.9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2039 0 0,'1'1'154'0'0,"11"4"452"0"0,-1-1 1 0 0,1 0 0 0 0,19 3-1 0 0,-16-4 142 0 0,0 1 0 0 0,17 6 0 0 0,19 7 1132 0 0,-39-14-1412 0 0,-1 1 0 0 0,0 0 0 0 0,1 0 0 0 0,-2 1-1 0 0,1 0 1 0 0,17 13 0 0 0,-25-16-362 0 0,-1 0-1 0 0,-1 0 1 0 0,1 0 0 0 0,0 1-1 0 0,0-1 1 0 0,-1 1 0 0 0,0-1-1 0 0,1 1 1 0 0,-1 0 0 0 0,0-1-1 0 0,0 1 1 0 0,-1 0 0 0 0,1 0-1 0 0,0 0 1 0 0,-1-1 0 0 0,0 1-1 0 0,1 0 1 0 0,-1 0 0 0 0,-1 0-1 0 0,1 0 1 0 0,0 0 0 0 0,-1 0-1 0 0,-1 5 1 0 0,-2 6 284 0 0,0 1 0 0 0,-1-2 0 0 0,-10 20 1 0 0,12-27-155 0 0,1-2-157 0 0,-46 92 959 0 0,39-80-990 0 0,-1-1-1 0 0,-1 0 0 0 0,-24 26 1 0 0,4-7-781 0 0,19-20-4429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6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2791 0 0,'1'2'207'0'0,"19"50"3572"0"0,-9-20-736 0 0,-7-20-241 0 0,7 24-1 0 0,-6-19-778 0 0,0-1-1 0 0,9 20 1 0 0,-2-5 308 0 0,4 8 449 0 0,24 43 1 0 0,-39-79-2708 0 0,1 0 1 0 0,0 0-1 0 0,0 0 0 0 0,1-1 1 0 0,3 5-1 0 0,-4-6 55 0 0,2 0-612 0 0,-1 0 174 0 0,0-1 1 0 0,0 0-1 0 0,0 0 0 0 0,1 0 1 0 0,-1 0-1 0 0,0 0 0 0 0,0-1 1 0 0,0 1-1 0 0,0-1 0 0 0,0 0 1 0 0,0 0-1 0 0,0 0 0 0 0,0 0 0 0 0,5-3 1 0 0,-5 2-652 0 0,0 0 0 0 0,0-1 0 0 0,0 1 0 0 0,-1-1 0 0 0,1 0 1 0 0,-1 0-1 0 0,1 0 0 0 0,1-4 0 0 0,4-13-6062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6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0 144 5959 0 0,'0'0'458'0'0,"3"0"-301"0"0,12 4 1603 0 0,0-1-1 0 0,0 2 1 0 0,-1 0-1 0 0,0 1 1 0 0,24 14-1 0 0,-5 0 2477 0 0,34 28-1 0 0,-25-16-1757 0 0,82 61 2024 0 0,-117-88-4554 0 0,1-1 0 0 0,-1 0 0 0 0,1 0 1 0 0,0 0-1 0 0,9 3 0 0 0,-15-7-512 0 0</inkml:trace>
  <inkml:trace contextRef="#ctx0" brushRef="#br0" timeOffset="1">252 1 7631 0 0,'1'4'80'0'0,"0"1"-1"0"0,0 0 1 0 0,-1 0 0 0 0,0 0-1 0 0,0 0 1 0 0,0 0-1 0 0,0 0 1 0 0,-1 0-1 0 0,-2 7 1 0 0,0 13 316 0 0,-8 55 8203 0 0,-24 94 0 0 0,6-34-3478 0 0,20-101-3960 0 0,5-19-968 0 0,-3 23 1 0 0,7-39-183 0 0,0-3-9 0 0,0 0 0 0 0,0 0 0 0 0,0 0 0 0 0,0 0 0 0 0,0 0 0 0 0,0 0 0 0 0,-1 0-1 0 0,1 0 1 0 0,0 0 0 0 0,-1 0 0 0 0,1 0 0 0 0,0 0 0 0 0,-1-1 0 0 0,1 1 0 0 0,-1 0 0 0 0,1 0 0 0 0,-2 1 0 0 0,1-1-136 0 0,11-12-1656 0 0,-1-2-5704 0 0,-1-2-2529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6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1 353 13535 0 0,'1'2'1040'0'0,"1"-1"-925"0"0,-1 1 0 0 0,0-1 1 0 0,0 1-1 0 0,0 0 0 0 0,0 0 0 0 0,0-1 0 0 0,0 1 0 0 0,0 0 0 0 0,0 0 0 0 0,-1 0 0 0 0,1 0 1 0 0,-1 0-1 0 0,0 0 0 0 0,1 0 0 0 0,-1 0 0 0 0,0 0 0 0 0,0 0 0 0 0,0 0 0 0 0,0 0 0 0 0,-1 3 1 0 0,1-3 235 0 0,0 0 1 0 0,0 0 0 0 0,1 0 0 0 0,-1 0 0 0 0,1 0 0 0 0,0-1 0 0 0,-1 1 0 0 0,1 0-1 0 0,0 0 1 0 0,0 0 0 0 0,0-1 0 0 0,0 1 0 0 0,0 0 0 0 0,1-1 0 0 0,-1 1 0 0 0,3 1-1 0 0,9 15 2074 0 0,-6-1-591 0 0,0 0 1 0 0,6 24-1 0 0,-13-40-1812 0 0,1-1-1 0 0,-1 1 1 0 0,0-1 0 0 0,0 1 0 0 0,0-1 0 0 0,0 1 0 0 0,1-1-1 0 0,-1 1 1 0 0,0-1 0 0 0,1 0 0 0 0,-1 1 0 0 0,0-1 0 0 0,1 0-1 0 0,-1 1 1 0 0,0-1 0 0 0,1 0 0 0 0,-1 1 0 0 0,1-1 0 0 0,-1 0-1 0 0,0 0 1 0 0,1 1 0 0 0,-1-1 0 0 0,1 0 0 0 0,-1 0 0 0 0,2 0-1 0 0,7 5-1328 0 0</inkml:trace>
  <inkml:trace contextRef="#ctx0" brushRef="#br0" timeOffset="1.29">321 0 7855 0 0,'20'22'877'0'0,"30"44"-1"0"0,-36-46 861 0 0,5 9 2188 0 0,-2 1 0 0 0,21 48 0 0 0,-27-51-3048 0 0,-2 1 0 0 0,0 0 0 0 0,-2 1 0 0 0,-1 0 0 0 0,-1 0 0 0 0,-2 0 0 0 0,-1 1 0 0 0,-1-1 0 0 0,-1 1 0 0 0,-6 37 0 0 0,5-60-877 0 0,0 0 0 0 0,-1 0 0 0 0,1 0 0 0 0,-1-1 0 0 0,-6 13 0 0 0,7-17 0 0 0,0 0 0 0 0,-1 1 0 0 0,1-1 0 0 0,-1 0 0 0 0,1 0 0 0 0,-1 0 0 0 0,0 0 0 0 0,0 0 0 0 0,0 0 0 0 0,0 0 0 0 0,0-1 0 0 0,0 1 0 0 0,0-1 0 0 0,-1 1 0 0 0,1-1 0 0 0,-1 0 0 0 0,1 0 0 0 0,-4 1 0 0 0,-17 1-2111 0 0,-1-2-4806 0 0,1-1-3279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7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3823 0 0,'7'6'108'0'0,"-1"-1"0"0"0,0 2-1 0 0,0-1 1 0 0,0 1-1 0 0,-1 0 1 0 0,6 10 0 0 0,-1 0 1424 0 0,12 31 0 0 0,45 158 8193 0 0,-30-83-5299 0 0,-23-71-2484 0 0,-2 0 0 0 0,7 86 0 0 0,-12-74-832 0 0,4 24 149 0 0,-11-85-1084 0 0,3 1 122 0 0,-3-4-316 0 0,0 1 0 0 0,0-1 0 0 0,0 0 0 0 0,0 0 0 0 0,0 0 0 0 0,0 0 1 0 0,0 0-1 0 0,0 0 0 0 0,0 0 0 0 0,0 0 0 0 0,1 1 0 0 0,-1-1 0 0 0,0 0 0 0 0,0 0 0 0 0,0 0 1 0 0,0 0-1 0 0,0 0 0 0 0,0 0 0 0 0,0 0 0 0 0,0 0 0 0 0,0 0 0 0 0,0 0 0 0 0,1 0 1 0 0,-1 0-1 0 0,0 0 0 0 0,0 0 0 0 0,0 0 0 0 0,0 0 0 0 0,0 0 0 0 0,0 0 0 0 0,0 0 1 0 0,0 0-1 0 0,1 0 0 0 0,-1 0 0 0 0,0 0 0 0 0,0 0 0 0 0,0 0 0 0 0,0 0 0 0 0,0 0 1 0 0,0 0-1 0 0,0 0 0 0 0,0 0 0 0 0,1 0 0 0 0,-1 0 0 0 0,0 0 0 0 0,0 0 0 0 0,0 0 1 0 0,0 0-1 0 0,0 0 0 0 0,0 0 0 0 0,0 0 0 0 0,0 0 0 0 0,0 0 0 0 0,0-1 0 0 0,9-29-3731 0 0,-6 6-2702 0 0,-2-3-1855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7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4319 0 0,'0'-1'26'0'0,"0"0"0"0"0,1 0 0 0 0,-1 1 0 0 0,0-1-1 0 0,0 0 1 0 0,0 0 0 0 0,1 0 0 0 0,-1 0-1 0 0,0 0 1 0 0,1 0 0 0 0,-1 1 0 0 0,1-1 0 0 0,-1 0-1 0 0,1 0 1 0 0,-1 1 0 0 0,1-1 0 0 0,0 0-1 0 0,-1 1 1 0 0,1-1 0 0 0,1 0 0 0 0,-2 0 22 0 0,3-1 259 0 0,0-1 0 0 0,0 1 0 0 0,0 0 1 0 0,0 0-1 0 0,0 0 0 0 0,1 1 0 0 0,-1-1 1 0 0,1 1-1 0 0,-1 0 0 0 0,1 0 0 0 0,7-2 0 0 0,-9 3 1240 0 0,3 0 202 0 0,35 3 1976 0 0,-22-3-1302 0 0,30 5 0 0 0,-45-4-1222 0 0,1 1-1 0 0,5 1-671 0 0,-5-1-244 0 0,0-1 1 0 0,-1 0-1 0 0,1 1 1 0 0,0 0-1 0 0,-1 0 1 0 0,0 0 0 0 0,1 0-1 0 0,-1 0 1 0 0,0 1-1 0 0,0 0 1 0 0,0-1 0 0 0,0 1-1 0 0,4 6 1 0 0,-5-5-111 0 0,0 0 1 0 0,-1 0-1 0 0,1 0 1 0 0,-1 0-1 0 0,1 0 1 0 0,-1 0-1 0 0,-1 1 1 0 0,1-1-1 0 0,-1 0 1 0 0,1 1-1 0 0,-1-1 1 0 0,0 0-1 0 0,-1 1 1 0 0,0 6-1 0 0,-3 4 336 0 0,0-1-1 0 0,-11 27 0 0 0,7-20-161 0 0,-41 84 1292 0 0,26-61-3928 0 0,3-6-5534 0 0,12-24-2247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8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18 5351 0 0,'0'0'416'0'0,"3"-1"-272"0"0,41-12 1134 0 0,-12 10 2575 0 0,-31 3-3575 0 0,1 0-1 0 0,-1 1 1 0 0,1-1-1 0 0,-1 0 1 0 0,0 1-1 0 0,1 0 1 0 0,-1-1-1 0 0,0 1 1 0 0,1 0-1 0 0,-1 0 1 0 0,0-1-1 0 0,0 1 1 0 0,0 0 0 0 0,0 0-1 0 0,0 0 1 0 0,0 1-1 0 0,2 0 1 0 0,9 19 2002 0 0,-10-18-2110 0 0,-1-1 0 0 0,-1 1-1 0 0,1 0 1 0 0,0 0 0 0 0,-1-1 0 0 0,1 1 0 0 0,-1 0-1 0 0,0 0 1 0 0,0 0 0 0 0,0 0 0 0 0,0 0 0 0 0,0-1-1 0 0,-1 1 1 0 0,1 0 0 0 0,-1 0 0 0 0,-1 4 0 0 0,-2 0 85 0 0,1 0 1 0 0,-1 0-1 0 0,-1-1 1 0 0,-6 9 0 0 0,-3 5 343 0 0,3-5-16 0 0,0-2-1 0 0,-1 1 1 0 0,-1-1 0 0 0,0-1 0 0 0,-1 0 0 0 0,0-1-1 0 0,-1-1 1 0 0,-27 15 0 0 0,41-24-135 0 0,-4 3 2339 0 0,5-4-2718 0 0,12-2 13 0 0,0-1 1 0 0,0-1-1 0 0,-1 0 0 0 0,1-1 0 0 0,-1 0 1 0 0,0 0-1 0 0,14-10 0 0 0,-8 2 38 0 0,0 0-1 0 0,0 0 1 0 0,22-25-1 0 0,-7 9-119 0 0,-29 27-332 0 0,-1 0-1 0 0,0 1 1 0 0,1-1 0 0 0,-1 1-1 0 0,1-1 1 0 0,-1 1-1 0 0,6-2 1 0 0,20-1-6965 0 0,-12 2-2515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8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5815 0 0,'0'0'444'0'0,"0"1"-289"0"0,-1 4 184 0 0,1 0 0 0 0,0-1 0 0 0,0 1 0 0 0,0 0 0 0 0,1-1 0 0 0,-1 1 1 0 0,1-1-1 0 0,2 6 0 0 0,1 14 2381 0 0,6 34 2747 0 0,24 81 0 0 0,-24-102-2713 0 0,29 69-1 0 0,-34-94-2447 0 0,1 0 0 0 0,1 0-1 0 0,0-1 1 0 0,1 0 0 0 0,0-1-1 0 0,0 1 1 0 0,1-1 0 0 0,0-1 0 0 0,15 12-1 0 0,-22-19-337 0 0,0-1-12 0 0,0 1 1 0 0,0 0 0 0 0,1-1-1 0 0,-1 1 1 0 0,1-1-1 0 0,-1 0 1 0 0,0 0 0 0 0,1 0-1 0 0,3 1 1 0 0,-3-2-956 0 0,1-1 0 0 0,-1 0 1 0 0,0 0-1 0 0,0 0 1 0 0,0 0-1 0 0,6-3 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8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2 120 2615 0 0,'-1'8'270'0'0,"1"1"-1"0"0,0-1 0 0 0,0 0 1 0 0,0 0-1 0 0,1 1 0 0 0,3 10 1 0 0,-2-8 930 0 0,24 107 7919 0 0,-21-98-7216 0 0,2 0-1 0 0,1 0 0 0 0,16 32 1 0 0,-9-24-194 0 0,-6-11 16 0 0,22 31-1 0 0,-28-44-1469 0 0,0 0 1 0 0,0 0-1 0 0,1 0 0 0 0,-1-1 0 0 0,1 0 0 0 0,0 0 1 0 0,0 0-1 0 0,0 0 0 0 0,0 0 0 0 0,0-1 0 0 0,1 0 0 0 0,7 3 1 0 0,-10-5-208 0 0,0 0 1 0 0,0 0-1 0 0,0 0 1 0 0,0-1-1 0 0,0 1 1 0 0,0-1 0 0 0,0 1-1 0 0,0-1 1 0 0,-1 0-1 0 0,1 0 1 0 0,0 0-1 0 0,0 0 1 0 0,-1 0 0 0 0,1 0-1 0 0,2-2 1 0 0,-2 1 27 0 0,3-2-16 0 0,0 0-1 0 0,0-1 1 0 0,0 1 0 0 0,-1-1-1 0 0,1 0 1 0 0,-1-1-1 0 0,-1 1 1 0 0,1-1 0 0 0,-1 0-1 0 0,0 0 1 0 0,4-10 0 0 0,0-4 3 0 0,-1-1 1 0 0,4-27 0 0 0,15-180 37 0 0,-24 204-101 0 0,-5-47 0 0 0,4 69 0 0 0,0 11 0 0 0,2 13 0 0 0,3 8 0 0 0,23 94 0 0 0,-25-117 0 0 0,0-1 0 0 0,0 1 0 0 0,1 0 0 0 0,0-1 0 0 0,5 7 0 0 0,7 11 0 0 0,-15-22 0 0 0,0 0 0 0 0,1-1 0 0 0,-1 1 0 0 0,0 0 0 0 0,1 0 0 0 0,-1-1 0 0 0,1 1 0 0 0,-1-1 0 0 0,1 1 0 0 0,0-1 0 0 0,0 0 0 0 0,0 0 0 0 0,0 0 0 0 0,0 0 0 0 0,0 0 0 0 0,0 0 0 0 0,0 0 0 0 0,0 0 0 0 0,0-1 0 0 0,0 1 0 0 0,0-1 0 0 0,1 0 0 0 0,-1 0 0 0 0,0 0 0 0 0,0 0 0 0 0,0 0 0 0 0,1 0 0 0 0,-1 0 0 0 0,0-1 0 0 0,0 1 0 0 0,0-1 0 0 0,0 0 0 0 0,0 1 0 0 0,0-1 0 0 0,0 0 0 0 0,0 0 0 0 0,0 0 0 0 0,0-1 0 0 0,0 1 0 0 0,0 0 0 0 0,-1-1 0 0 0,1 1 0 0 0,0-1 0 0 0,-1 1 0 0 0,0-1 0 0 0,2-2 0 0 0,5-8 0 0 0,-1 0 0 0 0,0-1 0 0 0,-1 1 0 0 0,0-1 0 0 0,-1-1 0 0 0,0 1 0 0 0,-1-1 0 0 0,-1 1 0 0 0,0-1 0 0 0,-1 0 0 0 0,-1 0 0 0 0,0-1 0 0 0,-1 1 0 0 0,-1-17 0 0 0,0 25-40 0 0,-1 1 0 0 0,1-1 1 0 0,-1 1-1 0 0,0 0 0 0 0,0 0 0 0 0,0-1 0 0 0,-1 2 0 0 0,0-1 1 0 0,0 0-1 0 0,0 0 0 0 0,-1 1 0 0 0,1 0 0 0 0,-1 0 1 0 0,0 0-1 0 0,0 0 0 0 0,-1 0 0 0 0,-7-5 0 0 0,8 7-12 0 0,0 0-1 0 0,0 0 0 0 0,0 0 1 0 0,0 0-1 0 0,0 1 0 0 0,0-1 0 0 0,0 1 1 0 0,-1 0-1 0 0,1 1 0 0 0,0-1 1 0 0,0 1-1 0 0,-1 0 0 0 0,1 0 1 0 0,-1 0-1 0 0,1 0 0 0 0,0 1 1 0 0,0 0-1 0 0,-1-1 0 0 0,1 2 0 0 0,0-1 1 0 0,0 0-1 0 0,0 1 0 0 0,-4 2 1 0 0,6-3-744 0 0,-4 2 759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9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6911 0 0,'0'0'608'0'0,"0"10"-480"0"0,0 1-128 0 0,0 3 2400 0 0,-1 0 448 0 0,-4 2 96 0 0,2-4 24 0 0,0-2-1528 0 0,-2 1-312 0 0,-3-1 1000 0 0,7 1-1768 0 0,-1-3 56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8:59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5383 0 0,'0'6'480'0'0,"-2"2"-384"0"0,1 6-96 0 0,-2-2 1728 0 0,-2 0 336 0 0,2 1 64 0 0,0-1 16 0 0,1 1-1352 0 0,-1-1-272 0 0,0 1-48 0 0,0-1-9712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1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188 122 5351 0 0,'1'-9'560'0'0,"1"3"-152"0"0,-1 1-1 0 0,0-1 1 0 0,0 0-1 0 0,-1 0 1 0 0,0 0-1 0 0,0 0 1 0 0,0 0-1 0 0,-1 0 1 0 0,0 0-1 0 0,-3-10 1 0 0,3 14-325 0 0,1-1 0 0 0,-1 1 0 0 0,0 0 1 0 0,0 0-1 0 0,-1 0 0 0 0,1 0 1 0 0,0 0-1 0 0,-1 0 0 0 0,1 1 0 0 0,-1-1 1 0 0,1 0-1 0 0,-1 1 0 0 0,0-1 1 0 0,0 1-1 0 0,0 0 0 0 0,1 0 0 0 0,-1-1 1 0 0,-1 1-1 0 0,1 0 0 0 0,0 1 1 0 0,0-1-1 0 0,0 0 0 0 0,0 1 0 0 0,-1-1 1 0 0,1 1-1 0 0,0-1 0 0 0,0 1 0 0 0,-1 0 1 0 0,1 0-1 0 0,-5 1 0 0 0,2 0-29 0 0,0 0 0 0 0,0 0 0 0 0,0 0 1 0 0,0 1-1 0 0,0 0 0 0 0,0 0 0 0 0,0 0 0 0 0,1 0 0 0 0,-1 1 0 0 0,1 0 0 0 0,0 0 0 0 0,-1 0 0 0 0,1 1 0 0 0,1-1 0 0 0,-1 1 0 0 0,1 0 0 0 0,-1 0 0 0 0,1 0 0 0 0,-4 8 0 0 0,1-2 152 0 0,1 0 0 0 0,0 1 0 0 0,0 0 0 0 0,1 0 0 0 0,0 0 0 0 0,1 0-1 0 0,-2 21 1 0 0,4-26-67 0 0,0-1 0 0 0,1 1 0 0 0,0 0 0 0 0,1-1 0 0 0,-1 1 0 0 0,1-1 0 0 0,0 1 0 0 0,3 9 0 0 0,-3-13-106 0 0,-1-1 0 0 0,1 0 0 0 0,-1 0 1 0 0,1 1-1 0 0,0-1 0 0 0,0 0 1 0 0,-1 0-1 0 0,1 0 0 0 0,0 0 1 0 0,0 0-1 0 0,0 0 0 0 0,0 0 0 0 0,0-1 1 0 0,1 1-1 0 0,-1 0 0 0 0,0 0 1 0 0,1 0-1 0 0,0-1-10 0 0,0 0 0 0 0,-1 1-1 0 0,1-1 1 0 0,0 0 0 0 0,-1 0 0 0 0,1 0-1 0 0,0 0 1 0 0,-1 0 0 0 0,1-1 0 0 0,0 1 0 0 0,-1 0-1 0 0,1-1 1 0 0,0 1 0 0 0,-1-1 0 0 0,1 0 0 0 0,-1 1-1 0 0,3-3 1 0 0,4-1 18 0 0,-1-1 1 0 0,1 0-1 0 0,-1-1 0 0 0,0 0 0 0 0,0 0 0 0 0,6-7 0 0 0,31-45 131 0 0,-29 37-108 0 0,-9 13-51 0 0,58-74 214 0 0,-64 82-226 0 0,0 0 1 0 0,0 0-1 0 0,0 0 0 0 0,0-1 0 0 0,0 1 1 0 0,0 0-1 0 0,0 0 0 0 0,0 0 0 0 0,0 0 1 0 0,0 0-1 0 0,0 0 0 0 0,0 0 0 0 0,0 0 1 0 0,0 0-1 0 0,0 0 0 0 0,0 0 0 0 0,1 0 1 0 0,-1 0-1 0 0,0-1 0 0 0,0 1 0 0 0,0 0 1 0 0,0 0-1 0 0,0 0 0 0 0,0 0 0 0 0,0 0 0 0 0,0 0 1 0 0,0 0-1 0 0,0 0 0 0 0,0 0 0 0 0,1 0 1 0 0,-1 0-1 0 0,0 0 0 0 0,0 0 0 0 0,0 0 1 0 0,0 0-1 0 0,0 0 0 0 0,0 0 0 0 0,0 0 1 0 0,0 0-1 0 0,0 0 0 0 0,0 0 0 0 0,0 0 1 0 0,1 0-1 0 0,-1 0 0 0 0,0 1 0 0 0,0-1 1 0 0,0 0-1 0 0,0 0 0 0 0,0 0 0 0 0,0 0 0 0 0,0 0 1 0 0,0 0-1 0 0,0 0 0 0 0,0 0 0 0 0,0 0 1 0 0,0 0-1 0 0,0 0 0 0 0,0 0 0 0 0,0 0 1 0 0,0 0-1 0 0,0 1 0 0 0,1-1 0 0 0,-1 0 1 0 0,0 0-1 0 0,0 10 186 0 0,-3 13 172 0 0,0-5-23 0 0,1 0 0 0 0,-1 19 1 0 0,3-31-182 0 0,0 1 0 0 0,0 0 0 0 0,1 0 0 0 0,0 0 1 0 0,0-1-1 0 0,1 1 0 0 0,0 0 0 0 0,4 9 0 0 0,-5-13-130 0 0,1-1 0 0 0,-1 0 0 0 0,0 0 0 0 0,1 0 1 0 0,-1 0-1 0 0,1 0 0 0 0,0 0 0 0 0,-1 0 0 0 0,1 0 0 0 0,0-1 0 0 0,0 1 0 0 0,0-1 0 0 0,0 1 0 0 0,1-1 0 0 0,-1 0 0 0 0,0 0 0 0 0,4 2 0 0 0,-2-3 2 0 0,-1 1 0 0 0,1 0 0 0 0,0-1 0 0 0,0 0 0 0 0,-1 0 0 0 0,1 0 0 0 0,0 0 0 0 0,0-1 0 0 0,-1 0 0 0 0,7-1 0 0 0,5-3-594 0 0,-1-1 1 0 0,1-1 0 0 0,-1 0-1 0 0,18-13 1 0 0,-31 20 505 0 0,19-15-4842 0 0,-1-3-1441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9:00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6127 0 0,'2'1'472'0'0,"13"10"140"0"0,15 14 0 0 0,33 37 7065 0 0,18 16 962 0 0,-59-61-7472 0 0,-1-1 0 0 0,2 0 0 0 0,0-2 1 0 0,1-1-1 0 0,41 17 0 0 0,-24-13-517 0 0,-38-16-611 0 0,0 0-1 0 0,-1 1 1 0 0,1-1-1 0 0,-1 0 1 0 0,1 1-1 0 0,-1 0 0 0 0,0-1 1 0 0,5 5-1 0 0,-2-1-2858 0 0</inkml:trace>
  <inkml:trace contextRef="#ctx0" brushRef="#br0" timeOffset="1">305 1 5327 0 0,'-1'12'662'0'0,"-1"0"0"0"0,0-1-1 0 0,-1 1 1 0 0,0-1 0 0 0,-1 1-1 0 0,0-1 1 0 0,-9 15-1 0 0,1 1 2274 0 0,-69 157 8804 0 0,11-19-5111 0 0,63-143-6664 0 0,11-26-158 0 0,7-7-2569 0 0,0 0-3471 0 0,0-3-3526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9:00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1 466 11023 0 0,'4'6'496'0'0,"-1"1"-1"0"0,1 0 0 0 0,-1 0 1 0 0,0 0-1 0 0,0 0 1 0 0,2 12-1 0 0,-1 1 3657 0 0,2 25 0 0 0,-5-20-1981 0 0,-2-20-1818 0 0,1 0 0 0 0,0 0 0 0 0,1 0 0 0 0,-1-1 0 0 0,1 1 0 0 0,0 0 0 0 0,0 0 0 0 0,4 8 0 0 0,-4-11-638 0 0,10-4-4076 0 0</inkml:trace>
  <inkml:trace contextRef="#ctx0" brushRef="#br0" timeOffset="1">274 1 10735 0 0,'3'2'832'0'0,"33"19"-814"0"0,-24-13 1674 0 0,0 1 1 0 0,14 13-1 0 0,-19-16-839 0 0,-1 1 1 0 0,1 0-1 0 0,-2 1 0 0 0,1-1 1 0 0,-1 1-1 0 0,0 0 0 0 0,-1 1 0 0 0,0-1 1 0 0,5 15-1 0 0,-2 3 321 0 0,-1 0 0 0 0,-1 1-1 0 0,-1 0 1 0 0,0 38 0 0 0,-4-13-326 0 0,-10 69-1 0 0,7-95-846 0 0,-2 0 0 0 0,-1 0 0 0 0,0-1 0 0 0,-2 0-1 0 0,-1 0 1 0 0,-1-1 0 0 0,-1 0 0 0 0,-18 29 0 0 0,5-15-1422 0 0,-9 15-6186 0 0,13-27-2589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9:00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0 391 3679 0 0,'7'-2'284'0'0,"185"-41"1872"0"0,-160 35-71 0 0,0-2-1 0 0,44-21 0 0 0,-3 2 1221 0 0,139-46 5753 0 0,75-27-1291 0 0,-279 98-7717 0 0,4 1-23 0 0,0-2 0 0 0,-1 1 0 0 0,0-2 0 0 0,0 0-1 0 0,0 0 1 0 0,0 0 0 0 0,18-17 0 0 0,-29 23-37 0 0,1-1-1 0 0,0 1 1 0 0,0-1-1 0 0,-1 0 1 0 0,1 1-1 0 0,0-1 1 0 0,-1 0 0 0 0,1 0-1 0 0,0 0 1 0 0,-1 1-1 0 0,1-1 1 0 0,-1 0 0 0 0,0 0-1 0 0,1 0 1 0 0,-1 0-1 0 0,0 0 1 0 0,1 0-1 0 0,-1 0 1 0 0,0 0 0 0 0,0 0-1 0 0,0 0 1 0 0,0 0-1 0 0,0 0 1 0 0,0 0 0 0 0,0 0-1 0 0,0 0 1 0 0,-1-1-1 0 0,1 0-1153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9:26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1951 0 0,'1'3'147'0'0,"3"5"-130"0"0,-1 0 381 0 0,1 0 0 0 0,-1 0 1 0 0,0 1-1 0 0,0-1 1 0 0,-1 1-1 0 0,1 13 0 0 0,-2-14-173 0 0,0-1-25 0 0,-1 0 0 0 0,0 0 0 0 0,0 0-1 0 0,-3 13 1 0 0,0 32 706 0 0,-27 134 640 0 0,11-53-1215 0 0,-26 177 170 0 0,40-267-433 0 0,-15 157 1069 0 0,9 240 0 0 0,12-380-461 0 0,3 0 1 0 0,2 0 0 0 0,3-1 0 0 0,21 74 0 0 0,-21-100-420 0 0,-2-7 171 0 0,19 48 0 0 0,17 24 569 0 0,-35-81-637 0 0,21 31 0 0 0,3 9 280 0 0,-19-32-498 0 0,0 0-1 0 0,1 0 0 0 0,1-2 1 0 0,2 0-1 0 0,26 30 0 0 0,-8-15-101 0 0,-24-25-6 0 0,-1-1 0 0 0,2 0 0 0 0,0-1 0 0 0,0 0 0 0 0,1-1 0 0 0,0 0 0 0 0,19 10 0 0 0,-12-11-3 0 0,0-1-1 0 0,1-1 1 0 0,0-1-1 0 0,1-1 1 0 0,-1 0-1 0 0,1-2 1 0 0,0 0-1 0 0,35-1 1 0 0,-20-4 51 0 0,-1-1 1 0 0,0-2 0 0 0,0-1 0 0 0,50-15-1 0 0,10-5 278 0 0,-94 25-140 0 0,-2 1-210 0 0,0 0 1 0 0,0 0-1 0 0,0-1 0 0 0,1 1 0 0 0,-1 0 0 0 0,0 0 1 0 0,0 0-1 0 0,0-1 0 0 0,0 1 0 0 0,0 0 1 0 0,0 0-1 0 0,0 0 0 0 0,0-1 0 0 0,0 1 0 0 0,0 0 1 0 0,0 0-1 0 0,0-1 0 0 0,0 1 0 0 0,0 0 0 0 0,0 0 1 0 0,0 0-1 0 0,0-1 0 0 0,0 1 0 0 0,0 0 1 0 0,0 0-1 0 0,0-1 0 0 0,0 1 0 0 0,0 0 0 0 0,0 0 1 0 0,0 0-1 0 0,-1-1 0 0 0,1 1 0 0 0,0 0 0 0 0,0 0 1 0 0,-4-8 35 0 0,-1 2-75 0 0,0 0-1 0 0,-1 1 0 0 0,1 0 1 0 0,-1 0-1 0 0,0 0 1 0 0,0 1-1 0 0,-1 0 0 0 0,-9-4 1 0 0,-13-10-385 0 0,13 6 133 0 0,10 7 31 0 0,0 0-1 0 0,0 1 1 0 0,-11-6 0 0 0,-4 0-259 0 0,3 1-291 0 0,1 1 0 0 0,-33-9 1 0 0,48 16 1365 0 0,5 2-438 0 0,14 5 204 0 0,1-1 0 0 0,0-1 0 0 0,30 4 0 0 0,15-2 335 0 0,44 2 620 0 0,44-10-73 0 0,-148 2-1031 0 0,0 0-14 0 0,25 3 519 0 0,-29 11-265 0 0,-2-7-168 0 0,0-1 0 0 0,0 0-1 0 0,0 0 1 0 0,-1 0 0 0 0,0 0 0 0 0,0-1 0 0 0,-1 0 0 0 0,-8 9 0 0 0,4-4 45 0 0,-129 138 2328 0 0,117-126-2277 0 0,-1 0 0 0 0,-1-2 0 0 0,-38 26 0 0 0,54-42-308 0 0,1 0-1 0 0,-1-1 1 0 0,0 0-1 0 0,0 0 1 0 0,0 0-1 0 0,0-1 1 0 0,0 0-1 0 0,-8 1 1 0 0,12-2-136 0 0,1-1 0 0 0,0 0 0 0 0,0 0 0 0 0,0 0 1 0 0,0 0-1 0 0,0 0 0 0 0,-1 0 0 0 0,1-1 0 0 0,0 1 0 0 0,0-1 0 0 0,0 1 1 0 0,0-1-1 0 0,0 0 0 0 0,0 0 0 0 0,0 0 0 0 0,0 0 0 0 0,0 0 1 0 0,1 0-1 0 0,-1 0 0 0 0,0-1 0 0 0,1 1 0 0 0,-1-1 0 0 0,1 1 1 0 0,-1-1-1 0 0,1 1 0 0 0,0-1 0 0 0,-1 0 0 0 0,1 0 0 0 0,0 0 1 0 0,0 0-1 0 0,1 0 0 0 0,-2-2 0 0 0,-3-25-6633 0 0,4-7-2076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19:27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3247 0 0,'4'1'251'0'0,"196"69"3077"0"0,71 35 1160 0 0,-239-90-3924 0 0,0 1-1 0 0,-1 1 1 0 0,-1 2 0 0 0,-1 1 0 0 0,-1 1-1 0 0,0 1 1 0 0,-2 2 0 0 0,-1 1 0 0 0,0 1-1 0 0,31 44 1 0 0,43 64 1184 0 0,42 58 691 0 0,-89-124-1456 0 0,-32-43-401 0 0,-1 0 0 0 0,27 48 0 0 0,28 86 1231 0 0,3 32-326 0 0,-20-41 170 0 0,-17-46-571 0 0,-36-94-991 0 0,-2 0 0 0 0,0 1 1 0 0,0-1-1 0 0,-1 0 0 0 0,0 16 0 0 0,0-20-38 0 0,-1-3-51 0 0,0 0 1 0 0,-1 0 0 0 0,1 0-1 0 0,0 0 1 0 0,-1 0-1 0 0,0-1 1 0 0,0 1 0 0 0,1 0-1 0 0,-2 0 1 0 0,1 0 0 0 0,0-1-1 0 0,-1 1 1 0 0,1-1-1 0 0,-1 1 1 0 0,0-1 0 0 0,1 1-1 0 0,-1-1 1 0 0,0 0 0 0 0,-1 0-1 0 0,1 0 1 0 0,0 0 0 0 0,-1 0-1 0 0,1-1 1 0 0,-1 1-1 0 0,1-1 1 0 0,-1 1 0 0 0,0-1-1 0 0,1 0 1 0 0,-1 0 0 0 0,0 0-1 0 0,0-1 1 0 0,0 1-1 0 0,0-1 1 0 0,0 1 0 0 0,-5-1-1 0 0,-5-1-210 0 0,-1-1 0 0 0,1 0 0 0 0,-1-1 0 0 0,-14-5-1 0 0,-53-23-913 0 0,53 19 763 0 0,-35-17-1728 0 0,-67-40 0 0 0,128 68 1731 0 0,17-2-273 0 0,-8 3 704 0 0,0 0 0 0 0,0 0 1 0 0,1 1-1 0 0,-1 0 0 0 0,0 0 0 0 0,0 1 0 0 0,8 3 0 0 0,51 21 792 0 0,-43-16-538 0 0,11 5 359 0 0,-2 1 0 0 0,0 2 0 0 0,-1 1-1 0 0,43 35 1 0 0,165 112 2907 0 0,-211-148-3499 0 0,-15-9-66 0 0,-7-5-30 0 0,1 0 0 0 0,0 0 0 0 0,-1-1 0 0 0,1 0-1 0 0,1 0 1 0 0,-1 0 0 0 0,0-1 0 0 0,12 2 0 0 0,-16-3-4 0 0,0-1 0 0 0,0 1 0 0 0,0-1 0 0 0,0 1 0 0 0,0-1 0 0 0,0 0 0 0 0,0 0 0 0 0,0 0 0 0 0,0-1 0 0 0,0 1 0 0 0,0-1 0 0 0,0 1 0 0 0,0-1 0 0 0,-1 0 0 0 0,1 0 0 0 0,5-3 0 0 0,-5 2 0 0 0,0-1 0 0 0,0 1 0 0 0,-1-1 0 0 0,1 1 0 0 0,0-1 0 0 0,-1 0 0 0 0,0 0 0 0 0,1 0 0 0 0,-1 0 0 0 0,-1-1 0 0 0,4-5 0 0 0,-1-3 0 0 0,0 0 0 0 0,0-1 0 0 0,-2 0 0 0 0,1 0 0 0 0,-2 0 0 0 0,1-22 0 0 0,-5-56-1623 0 0,-18-119 0 0 0,0 18-4227 0 0,19 150-4318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22:22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3158 349 3223 0 0,'0'0'245'0'0,"-1"1"0"0"0,0-1-1 0 0,1 1 1 0 0,-1 0-1 0 0,0-1 1 0 0,0 1-1 0 0,0-1 1 0 0,0 0 0 0 0,0 1-1 0 0,1-1 1 0 0,-1 0-1 0 0,0 1 1 0 0,0-1-1 0 0,0 0 1 0 0,0 0 0 0 0,0 0-1 0 0,0 0 1 0 0,0 0-1 0 0,0 0 1 0 0,-2 0-1 0 0,3 0-185 0 0,0 0 0 0 0,0 0 0 0 0,0 0 0 0 0,-1-1 0 0 0,1 1 0 0 0,0 0-1 0 0,0 0 1 0 0,-1 0 0 0 0,1 0 0 0 0,0 0 0 0 0,0 0 0 0 0,0 0 0 0 0,0-1 0 0 0,-1 1-1 0 0,1 0 1 0 0,0 0 0 0 0,0 0 0 0 0,0-1 0 0 0,0 1 0 0 0,0 0 0 0 0,-1 0-1 0 0,1 0 1 0 0,0-1 0 0 0,0 1 0 0 0,0 0 0 0 0,0 0 0 0 0,0-1 0 0 0,0 1 0 0 0,0 0-1 0 0,0 0 1 0 0,0 0 0 0 0,0-1 0 0 0,0 1 0 0 0,0 0 0 0 0,0 0 0 0 0,0-1 0 0 0,0 1-1 0 0,0 0 1 0 0,0 0 0 0 0,0-1 0 0 0,0 1 0 0 0,0 0 0 0 0,0 0 0 0 0,1 0-1 0 0,-1-1 1 0 0,0 1 0 0 0,0 0 0 0 0,0 0 0 0 0,0 0 0 0 0,0-1 0 0 0,1 1 0 0 0,-1 0-1 0 0,12-10 149 0 0,-10 8 33 0 0,2-1-138 0 0,0-1 1 0 0,0 1-1 0 0,-1-1 0 0 0,1 0 0 0 0,3-7 1 0 0,-6 10-98 0 0,0 0 1 0 0,-1 1 0 0 0,1-1 0 0 0,-1 0 0 0 0,1 0-1 0 0,0 0 1 0 0,-1-1 0 0 0,0 1 0 0 0,1 0 0 0 0,-1 0-1 0 0,0 0 1 0 0,1 0 0 0 0,-1 0 0 0 0,0 0 0 0 0,0 0-1 0 0,0-1 1 0 0,0 1 0 0 0,0 0 0 0 0,0 0 0 0 0,-1 0-1 0 0,1 0 1 0 0,0 0 0 0 0,0 0 0 0 0,-1-1 0 0 0,1 1-1 0 0,-1 0 1 0 0,1 0 0 0 0,-1 0 0 0 0,1 0-1 0 0,-2-1 1 0 0,-9-5 418 0 0,10 6-333 0 0,0 1 1 0 0,0-1 0 0 0,0 1-1 0 0,0-1 1 0 0,0 0 0 0 0,0 1-1 0 0,0-1 1 0 0,0 0 0 0 0,0 0-1 0 0,0 0 1 0 0,1 0 0 0 0,-1 0-1 0 0,0 0 1 0 0,0 0 0 0 0,1 0-1 0 0,-1 0 1 0 0,0-2 0 0 0,0 1 111 0 0,0 0 0 0 0,0 1 0 0 0,0-1 0 0 0,0 1 0 0 0,-1-1 0 0 0,1 1 0 0 0,0-1 0 0 0,-1 1 0 0 0,1 0 0 0 0,-1-1 0 0 0,0 1 0 0 0,1 0 0 0 0,-1 0 0 0 0,0 0 0 0 0,1 1 0 0 0,-1-1 0 0 0,0 0 0 0 0,-2 0 0 0 0,-36-9 3143 0 0,24 8-2352 0 0,1 1-1 0 0,-1 0 0 0 0,1 1 0 0 0,-31 4 0 0 0,-63 18 1401 0 0,76-14-2016 0 0,-172 44 1419 0 0,20-5-561 0 0,129-36-1236 0 0,-77 6 0 0 0,-58-8 0 0 0,131-7 0 0 0,-604 26 0 0 0,177 5 0 0 0,303-18 0 0 0,110-8 0 0 0,-100 22 0 0 0,137-20 0 0 0,1 1 0 0 0,0 2 0 0 0,1 1 0 0 0,-55 30 0 0 0,76-34 0 0 0,-1 0 0 0 0,1 1 0 0 0,1 0 0 0 0,0 1 0 0 0,0 1 0 0 0,1 0 0 0 0,1 1 0 0 0,-15 20 0 0 0,19-23 0 0 0,1 1 0 0 0,0 0 0 0 0,0 0 0 0 0,1 1 0 0 0,1-1 0 0 0,0 1 0 0 0,0 0 0 0 0,1 0 0 0 0,1 1 0 0 0,0-1 0 0 0,1 0 0 0 0,0 16 0 0 0,2-4 0 0 0,2-1 0 0 0,0 0 0 0 0,2 0 0 0 0,0-1 0 0 0,11 29 0 0 0,4-1 0 0 0,30 56 0 0 0,20 7 0 0 0,-8-15 0 0 0,-35-49 0 0 0,142 241 0 0 0,-145-252 0 0 0,-9-13 0 0 0,0-1 0 0 0,2 0 0 0 0,30 31 0 0 0,-4-16 0 0 0,62 42 0 0 0,-60-47 0 0 0,30 20 0 0 0,60 48 0 0 0,-119-88 0 0 0,12 10 0 0 0,62 39 0 0 0,-13-23 0 0 0,125 47 0 0 0,46-3 0 0 0,-103-37 0 0 0,279 77 0 0 0,-267-81 0 0 0,517 111 0 0 0,-489-126 0 0 0,320 7 0 0 0,-47-58 0 0 0,-3-35 0 0 0,49-22 0 0 0,-190 29 0 0 0,-68 16 0 0 0,23-3 0 0 0,257-41 0 0 0,-205 28 0 0 0,-128 19 0 0 0,292-71 0 0 0,-190 16 0 0 0,242-69 0 0 0,4 21 0 0 0,-451 116 0 0 0,383-97 0 0 0,-438 106 0 0 0,-4 1 0 0 0,0-1 0 0 0,-1-1 0 0 0,-1-1 0 0 0,31-18 0 0 0,-47 22 0 0 0,20-13 0 0 0,42-34 0 0 0,-67 48 0 0 0,0 0 0 0 0,-1 0 0 0 0,0-1 0 0 0,0 0 0 0 0,0 0 0 0 0,-1 0 0 0 0,-1-1 0 0 0,1 0 0 0 0,-2 0 0 0 0,7-14 0 0 0,-10 17 0 0 0,1 0 0 0 0,-1 0 0 0 0,-1-1 0 0 0,1 1 0 0 0,-1 0 0 0 0,0 0 0 0 0,0-1 0 0 0,-1 1 0 0 0,0 0 0 0 0,0 0 0 0 0,-1 0 0 0 0,1 0 0 0 0,-1 0 0 0 0,0 0 0 0 0,-1 0 0 0 0,0 0 0 0 0,-6-9 0 0 0,-1-1 0 0 0,-1 1 0 0 0,-1 0 0 0 0,-1 0 0 0 0,-23-20 0 0 0,21 21 0 0 0,-1 0 0 0 0,-1 1 0 0 0,0 1 0 0 0,-1 1 0 0 0,-37-19 0 0 0,4 11 0 0 0,-37-18 0 0 0,15-4 0 0 0,-16-8 0 0 0,-27-5 0 0 0,-42-22 0 0 0,-292-111 0 0 0,-20 42 0 0 0,277 90 0 0 0,-421-146 0 0 0,-31-15 0 0 0,-19 68 0 0 0,313 104-1047 0 0,-420 2 1 0 0,-356 58-5812 0 0,1118-15 6781 0 0,-277 8-10119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5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2303 0 0,'9'6'200'0'0,"-6"17"-200"0"0,-3 1 0 0 0,2-1 0 0 0,4 0 80 0 0,-2-1-80 0 0,-2 0 96 0 0,4-3-96 0 0,3-4 80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6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0 2039 0 0,'-3'39'184'0'0,"-2"6"-184"0"0,0 4 0 0 0,2-1 0 0 0,0-2 128 0 0,2 0 0 0 0,2-6-8 0 0,-1-4 0 0 0,0-5-120 0 0,0-2 72 0 0,2 1-72 0 0,-1-2 64 0 0,-1 0-64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6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2383 0 0,'10'217'531'0'0,"-6"-69"394"0"0,-1 13 337 0 0,-3-139-1148 0 0,5 62 182 0 0,0-45-196 0 0,-4-25-40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7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0 333 2071 0 0,'24'12'97'0'0,"33"25"0"0"0,-1-1 136 0 0,-4-3 165 0 0,-29-18-54 0 0,38 18 1 0 0,-25-16-20 0 0,74 30 736 0 0,-93-41-838 0 0,0-1-1 0 0,1 0 0 0 0,-1-1 1 0 0,27 2-1 0 0,-39-6-146 0 0,1 1 0 0 0,-1-1-1 0 0,1-1 1 0 0,-1 1-1 0 0,0-1 1 0 0,1 0-1 0 0,-1 0 1 0 0,0-1 0 0 0,0 1-1 0 0,0-1 1 0 0,0 0-1 0 0,0-1 1 0 0,0 1-1 0 0,-1-1 1 0 0,1 0 0 0 0,4-4-1 0 0,-3 2 328 0 0,-1-1 0 0 0,0 1 0 0 0,0-1 0 0 0,-1 0 0 0 0,1-1 0 0 0,-1 1 0 0 0,-1-1 0 0 0,1 0 0 0 0,-1 0 0 0 0,4-13 0 0 0,-3 5 368 0 0,0-1 1 0 0,-1 0 0 0 0,2-29-1 0 0,9-44 452 0 0,-12 62-1026 0 0,7-151-743 0 0,-6 132-3294 0 0,3-1-1290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1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1 4607 0 0,'0'0'354'0'0,"0"2"-125"0"0,-36 121 5532 0 0,18-63-4343 0 0,-54 209 2703 0 0,49-179-3076 0 0,-7 89 706 0 0,22-120-1382 0 0,1-3 286 0 0,-1 65 0 0 0,8-116-619 0 0,0-1 0 0 0,1 0 0 0 0,-1 0 0 0 0,1 0 0 0 0,0 0 0 0 0,0 0 0 0 0,0 0 0 0 0,0 0 0 0 0,3 5 0 0 0,-3-8-25 0 0,-1 0 0 0 0,1-1 0 0 0,-1 1-1 0 0,1 0 1 0 0,-1 0 0 0 0,1-1 0 0 0,0 1 0 0 0,0 0 0 0 0,-1-1-1 0 0,1 1 1 0 0,0 0 0 0 0,0-1 0 0 0,0 1 0 0 0,0-1 0 0 0,-1 0-1 0 0,1 1 1 0 0,2-1 0 0 0,-2 1-3 0 0,0-1 0 0 0,1 0 0 0 0,-1 0 0 0 0,0-1 0 0 0,1 1 0 0 0,-1 0 0 0 0,0 0 0 0 0,1-1 0 0 0,-1 1 0 0 0,0-1-1 0 0,0 1 1 0 0,1-1 0 0 0,-1 1 0 0 0,0-1 0 0 0,0 0 0 0 0,2-1 0 0 0,3-3 23 0 0,-1 0 0 0 0,1 0 0 0 0,-1-1 0 0 0,0 1 1 0 0,0-1-1 0 0,5-8 0 0 0,22-43 176 0 0,-21 37-171 0 0,-3 4-250 0 0,0-1 0 0 0,0 0 0 0 0,7-29 0 0 0,-12 35-1768 0 0,-1 0-1 0 0,0 0 1 0 0,0-22-1 0 0,-3 15-3772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7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 3247 0 0,'-49'398'1827'0'0,"40"-331"-1578"0"0,4 35 179 0 0,9-51-94 0 0,-4-50-328 0 0,0 0 0 0 0,0 0-1 0 0,0-1 1 0 0,0 1 0 0 0,0 0 0 0 0,0-1 0 0 0,1 1 0 0 0,-1-1 0 0 0,0 1 0 0 0,1 0-1 0 0,-1-1 1 0 0,0 1 0 0 0,1-1 0 0 0,-1 1 0 0 0,1-1 0 0 0,-1 1 0 0 0,0-1 0 0 0,2 2 0 0 0,-1-1 12 0 0,8 7 36 0 0,-7-8-144 0 0,0 1 0 0 0,0-1 0 0 0,0 0 1 0 0,-1 0-1 0 0,1 0 0 0 0,0 0 0 0 0,0 0 1 0 0,0 0-1 0 0,0-1 0 0 0,0 1 0 0 0,0 0 1 0 0,0-1-1 0 0,-1 0 0 0 0,1 1 0 0 0,0-1 1 0 0,0 0-1 0 0,-1 0 0 0 0,4-2 0 0 0,8-7-1866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8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41 2383 0 0,'-3'51'450'0'0,"14"-40"28"0"0,-3-3-252 0 0,-7-7-64 0 0,3 0-30 0 0,2 0-62 0 0,1-1 0 0 0,-1 0 0 0 0,1 0 0 0 0,-1-1 0 0 0,0 0 0 0 0,1 0 0 0 0,10-3 0 0 0,1-2 335 0 0,25-12 1 0 0,-35 14-217 0 0,0-1 0 0 0,0 0-1 0 0,-1 0 1 0 0,12-11 0 0 0,6-5 120 0 0,8-4 998 0 0,-31 24-852 0 0,-2 1-443 0 0,1 0 1 0 0,-1 0-1 0 0,0 0 1 0 0,1 1-1 0 0,-1-1 1 0 0,0 0-1 0 0,1 1 1 0 0,-1-1-1 0 0,0 0 1 0 0,1 1 0 0 0,-1-1-1 0 0,0 1 1 0 0,0-1-1 0 0,1 0 1 0 0,-1 1-1 0 0,0-1 1 0 0,0 1-1 0 0,0-1 1 0 0,0 1-1 0 0,1-1 1 0 0,-1 0-1 0 0,0 2 1 0 0,2 9 152 0 0,-2-3-77 0 0,0 0 0 0 0,-1-1-1 0 0,-1 1 1 0 0,1 0 0 0 0,-1-1 0 0 0,0 1 0 0 0,-1-1-1 0 0,-6 14 1 0 0,-4 10 102 0 0,0 2 24 0 0,-29 53 0 0 0,28-60-181 0 0,3-8-6 0 0,0 0 0 0 0,-1-1-1 0 0,-28 31 1 0 0,-53 42 166 0 0,29-29-109 0 0,24-24 44 0 0,-58 42-1 0 0,96-77 258 0 0,4-2-96 0 0,9-6 92 0 0,17-12 237 0 0,111-95 1862 0 0,-20 21-673 0 0,-102 77-1409 0 0,-1-1 1 0 0,15-19-1 0 0,-3 3-120 0 0,-16 18-202 0 0,-1-1 0 0 0,-1-1 0 0 0,15-28 0 0 0,-13 24-57 0 0,4-11 28 0 0,-11 19-3 0 0,2 0 0 0 0,13-20 0 0 0,-6 9 99 0 0,-13 19-111 0 0,1 0 1 0 0,0 1-1 0 0,0-1 0 0 0,6-6 1 0 0,-3 6-21 0 0,-3 2-11 0 0,1 0-1 0 0,-1 1 1 0 0,0-1-1 0 0,-1 0 1 0 0,1 0-1 0 0,0 0 1 0 0,0 0-1 0 0,-1 0 1 0 0,3-4-1 0 0,1-1 294 0 0,4-5-2034 0 0,-9 12 1647 0 0,1 0 0 0 0,-1 0 0 0 0,0-1 0 0 0,0 1 0 0 0,0 0 0 0 0,0 0 0 0 0,1-1 0 0 0,-1 1 0 0 0,0 0 0 0 0,0-1 0 0 0,0 1 1 0 0,0 0-1 0 0,0-1 0 0 0,0 1 0 0 0,0 0 0 0 0,0-1 0 0 0,0 1 0 0 0,0 0 0 0 0,0-1 0 0 0,0 1 0 0 0,0 0 0 0 0,0-1 0 0 0,0 1 0 0 0,0 0 0 0 0,0-1 0 0 0,0 1 0 0 0,-1 0 0 0 0,1-1 1 0 0,0 1-1 0 0,-13 4-3897 0 0,4-1 2870 0 0,0 1 0 0 0,1 0 0 0 0,-1 0 0 0 0,1 1 0 0 0,-14 10 0 0 0,15-10-664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19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1 1951 0 0,'0'2'147'0'0,"0"1"-105"0"0,0 0-1 0 0,0 0 1 0 0,0 1-1 0 0,0-1 1 0 0,-1 0-1 0 0,1 0 1 0 0,-1 0-1 0 0,0 1 1 0 0,0-1-1 0 0,0 0 1 0 0,0 0-1 0 0,-1 0 1 0 0,-1 3-1 0 0,3-6-41 0 0,0 1 20 0 0,-1-1-1 0 0,1 1 1 0 0,0-1-1 0 0,0 1 1 0 0,0 0-1 0 0,0-1 0 0 0,0 1 1 0 0,-1 0-1 0 0,1-1 1 0 0,1 1-1 0 0,-1-1 0 0 0,0 1 1 0 0,0 0-1 0 0,0-1 1 0 0,0 1-1 0 0,0 0 0 0 0,0-1 1 0 0,1 1-1 0 0,-1-1 1 0 0,1 2-1 0 0,-1 0 65 0 0,2 8 293 0 0,-2 0-1 0 0,1 1 1 0 0,-2 10-1 0 0,1 20 348 0 0,2-11 99 0 0,-3 34 0 0 0,0 2 236 0 0,-5 39 354 0 0,2-64-833 0 0,-19 126 1910 0 0,5-52-781 0 0,10-48-486 0 0,8-65-1089 0 0,4 1 98 0 0,-3-1-86 0 0,5-4-52 0 0,-4 0-133 0 0,-1 0-1 0 0,1 1 1 0 0,-1-1-1 0 0,0 0 0 0 0,0 0 1 0 0,0 0-1 0 0,0 0 1 0 0,0 0-1 0 0,0 0 1 0 0,0 0-1 0 0,-1 0 1 0 0,1 0-1 0 0,-1-1 0 0 0,1 1 1 0 0,-1 0-1 0 0,0-3 1 0 0,4-17-279 0 0,0 12 177 0 0,-2 0 1 0 0,1-1 0 0 0,-2 1 0 0 0,1-1 0 0 0,-1-10-1 0 0,0 12-31 0 0,0 0-1 0 0,0 0 1 0 0,4-10 0 0 0,3-18-669 0 0,-5 5 150 0 0,2 0 0 0 0,1 0 1 0 0,14-39-1 0 0,-20 71 689 0 0,4-14-7 0 0,1 1-1 0 0,1 0 1 0 0,0 0-1 0 0,1 0 1 0 0,9-13-1 0 0,2 7 10 0 0,-7 15 0 0 0,-5 2 0 0 0,8-1 0 0 0,-2 6 22 0 0,-9-2 27 0 0,-1 1 1 0 0,0-1 0 0 0,0 1 0 0 0,0 0 0 0 0,0-1-1 0 0,0 1 1 0 0,0 0 0 0 0,0 0 0 0 0,2 3 0 0 0,-1-1 30 0 0,-1-2 39 0 0,1 2 25 0 0,-3-4-125 0 0,0 1-1 0 0,1-1 1 0 0,-1 1 0 0 0,0-1 0 0 0,0 1-1 0 0,1-1 1 0 0,-1 1 0 0 0,0-1 0 0 0,1 1-1 0 0,-1-1 1 0 0,0 1 0 0 0,1-1 0 0 0,-1 0-1 0 0,0 1 1 0 0,1-1 0 0 0,-1 0 0 0 0,1 1-1 0 0,2 0-9 0 0,-1-1-1 0 0,0 1 0 0 0,1-1 1 0 0,-1 0-1 0 0,0 0 0 0 0,1 0 1 0 0,-1 0-1 0 0,1 0 1 0 0,-1 0-1 0 0,0 0 0 0 0,1-1 1 0 0,-1 1-1 0 0,0-1 0 0 0,0 0 1 0 0,1 0-1 0 0,-1 0 0 0 0,0 0 1 0 0,0 0-1 0 0,0 0 0 0 0,0 0 1 0 0,2-2-1 0 0,2-2 14 0 0,0 1 0 0 0,0-1 0 0 0,-1 0-1 0 0,1 0 1 0 0,8-12 0 0 0,5-6 112 0 0,35-34 0 0 0,-44 47-93 0 0,-7 6-20 0 0,17-11 92 0 0,-18 14-111 0 0,26-13 27 0 0,-27 13-15 0 0,1 0 0 0 0,-1 1-1 0 0,1 0 1 0 0,-1-1 0 0 0,1 1 0 0 0,0 0 0 0 0,-1 0 0 0 0,1 0 0 0 0,0 0-1 0 0,-1 0 1 0 0,1 0 0 0 0,0 0 0 0 0,-1 1 0 0 0,1-1 0 0 0,-1 1-1 0 0,4 0 1 0 0,3 6 40 0 0,0 4-1 0 0,-7-8 9 0 0,-1-1 0 0 0,1 1-1 0 0,-1-1 1 0 0,0 1 0 0 0,1 0 0 0 0,-1-1 0 0 0,0 1-1 0 0,-1 0 1 0 0,1-1 0 0 0,0 1 0 0 0,-2 4 0 0 0,1-2 75 0 0,-1 1 1 0 0,0 0-1 0 0,0-1 1 0 0,-4 6-1 0 0,-2 1 175 0 0,0 0-1 0 0,-1 0 0 0 0,-13 13 0 0 0,-13 16 287 0 0,31-35-534 0 0,-1 1 0 0 0,0-1 0 0 0,0-1 0 0 0,0 1 0 0 0,-1-1 0 0 0,0 0 0 0 0,0 0 0 0 0,0 0 0 0 0,-1-1 0 0 0,1 0 0 0 0,-11 5 0 0 0,15-9-145 0 0,0 0 0 0 0,1 0 0 0 0,-1 0 0 0 0,1 1 0 0 0,-1-2 0 0 0,0 1 0 0 0,1 0 0 0 0,-1 0 0 0 0,0 0 0 0 0,1-1 0 0 0,-1 1 0 0 0,1-1 0 0 0,-1 1 0 0 0,1-1 0 0 0,-2 0 0 0 0,1 0-520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0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 2359 0 0,'-46'53'338'0'0,"-3"-1"0"0"0,-62 51 0 0 0,100-93-164 0 0,0 0 0 0 0,-16 23 464 0 0,36-43-540 0 0,-8 9-84 0 0,6-11 48 0 0,-6 10-48 0 0,0 1 1 0 0,0-1-1 0 0,0 0 1 0 0,0 1-1 0 0,0-1 1 0 0,0 1-1 0 0,1-1 1 0 0,2-1-1 0 0,6-5 290 0 0,1 0 0 0 0,0 1 0 0 0,22-10 0 0 0,-32 17-180 0 0,10 9 48 0 0,-9-8-151 0 0,-1 0 1 0 0,1 0-1 0 0,-1 0 0 0 0,1 1 1 0 0,-1-1-1 0 0,0 0 0 0 0,0 1 1 0 0,0-1-1 0 0,1 1 1 0 0,-1-1-1 0 0,0 1 0 0 0,-1-1 1 0 0,1 1-1 0 0,0 0 0 0 0,0-1 1 0 0,-1 1-1 0 0,1 0 0 0 0,-1 0 1 0 0,0 0-1 0 0,1 3 0 0 0,-2 18 179 0 0,-1 1 0 0 0,-1-1 0 0 0,-8 34 0 0 0,-10 53 424 0 0,6-16 320 0 0,15-90-872 0 0,-1 0 0 0 0,1 0-1 0 0,0 1 1 0 0,1 5 0 0 0,-1-7-40 0 0,0-1 0 0 0,1 1 0 0 0,-1 0 0 0 0,0-1 0 0 0,0 1 1 0 0,-1-1-1 0 0,1 1 0 0 0,-1 0 0 0 0,1-1 0 0 0,-1 1 0 0 0,-1 2 0 0 0,-2 4 304 0 0,7-11 99 0 0,9-12-187 0 0,-1-8-195 0 0,-1 1-1 0 0,-1-2 1 0 0,-2 1 0 0 0,8-34-1 0 0,-12 45-124 0 0,4-12 34 0 0,11-23 0 0 0,-9 22 32 0 0,-5 13 30 0 0,1 0 0 0 0,0 0 0 0 0,1 1 0 0 0,7-11 0 0 0,-8 14-9 0 0,1 0 0 0 0,0 1 0 0 0,0 0 0 0 0,1 0 0 0 0,0 1 0 0 0,0 0 0 0 0,14-8 0 0 0,-18 11-10 0 0,1-1 0 0 0,-1 2 0 0 0,1-1-1 0 0,0 0 1 0 0,-1 1 0 0 0,1 0 0 0 0,0-1-1 0 0,0 2 1 0 0,0-1 0 0 0,0 0 0 0 0,0 1-1 0 0,0 0 1 0 0,0 0 0 0 0,0 0-1 0 0,8 1 1 0 0,-8-1 5 0 0,-2 1 91 0 0,-1 0-77 0 0,1 1 1 0 0,0-1-1 0 0,-1 1 1 0 0,1-1-1 0 0,0 0 1 0 0,0 0-1 0 0,0 0 1 0 0,0 0-1 0 0,2 1 0 0 0,2 0 35 0 0,7 5 85 0 0,-12-7-131 0 0,-1 1-1 0 0,1-1 1 0 0,-1 1 0 0 0,1-1 0 0 0,-1 1 0 0 0,1-1 0 0 0,-1 1 0 0 0,1-1-1 0 0,-1 1 1 0 0,0 0 0 0 0,1-1 0 0 0,-1 1 0 0 0,0 0 0 0 0,0-1 0 0 0,1 1-1 0 0,-1 0 1 0 0,0-1 0 0 0,0 1 0 0 0,0 0 0 0 0,0 0 0 0 0,1 2 35 0 0,0 0-7 0 0,1 0 0 0 0,0 0 0 0 0,-1 0-1 0 0,1 0 1 0 0,0-1 0 0 0,3 3 0 0 0,-3-3-4 0 0,-1 0 0 0 0,1-1 0 0 0,-1 1 0 0 0,1 0 0 0 0,-1 0 0 0 0,0 0 0 0 0,0 1 1 0 0,0-1-1 0 0,0 0 0 0 0,0 0 0 0 0,0 0 0 0 0,0 4 0 0 0,0-4-3 0 0,-1 0 0 0 0,1 0 0 0 0,0 0 0 0 0,0 0-1 0 0,0 0 1 0 0,0 0 0 0 0,2 3 0 0 0,-2-4-12 0 0,0 1 0 0 0,0-1 0 0 0,0 1 0 0 0,0 0 0 0 0,0-1 0 0 0,0 1-1 0 0,-1 0 1 0 0,1 0 0 0 0,-1-1 0 0 0,1 5 0 0 0,0 7 92 0 0,-1-7-40 0 0,0-1-1 0 0,0 1 0 0 0,1-1 0 0 0,1 6 0 0 0,-1-4 47 0 0,0 0-1 0 0,0 0 0 0 0,-1 10 1 0 0,2 10 210 0 0,-2-23-282 0 0,0-1 0 0 0,0 0 0 0 0,0 1 0 0 0,-1-1 0 0 0,1 0 0 0 0,-2 4 0 0 0,0 18 250 0 0,2-22-267 0 0,1 1 0 0 0,-1-1 0 0 0,0 1 0 0 0,0-1 1 0 0,-1 1-1 0 0,1 0 0 0 0,-1-1 0 0 0,1 1 1 0 0,-1-1-1 0 0,0 0 0 0 0,-2 5 0 0 0,2-6-17 0 0,0-1 0 0 0,1 1 1 0 0,0 0-1 0 0,-1-1 0 0 0,1 1 0 0 0,0 0 0 0 0,0-1 0 0 0,0 1 0 0 0,0 2 0 0 0,1-3 12 0 0,-1 1-1 0 0,0 0 0 0 0,0-1 1 0 0,0 1-1 0 0,0-1 0 0 0,0 1 1 0 0,-1 0-1 0 0,1-1 0 0 0,-1 1 1 0 0,1-1-1 0 0,-1 1 1 0 0,1-1-1 0 0,-2 3 0 0 0,-12 30 167 0 0,14-30-194 0 0,-1-3 1 0 0,1 0-1 0 0,0-1 0 0 0,0 1 0 0 0,-1 0 0 0 0,1 0 0 0 0,0 0 0 0 0,-1 0 0 0 0,1 0 0 0 0,-1-1 0 0 0,1 1 0 0 0,-1 0 0 0 0,1 0 0 0 0,-1-1 0 0 0,0 1 0 0 0,1 0 0 0 0,-1-1 0 0 0,0 1 0 0 0,1-1 0 0 0,-1 1 1 0 0,-2 0-1 0 0,1 1-181 0 0,-1 0 0 0 0,0-1 0 0 0,0 1 0 0 0,0-1 0 0 0,0 0 0 0 0,0 0 0 0 0,0 0 0 0 0,0 0 0 0 0,0 0 0 0 0,0 0 1 0 0,0-1-1 0 0,-1 0 0 0 0,1 0 0 0 0,0 0 0 0 0,0 0 0 0 0,-7-1 0 0 0,-4-1-1132 0 0,0-1 0 0 0,-20-8 0 0 0,13 4-389 0 0,-51-15-1884 0 0,71 21 3427 0 0,-6-7 130 0 0,6 6 53 0 0,0-1 0 0 0,1 1-1 0 0,-1 0 1 0 0,1-1 0 0 0,-1 1 0 0 0,1-1 0 0 0,0 1-1 0 0,0 0 1 0 0,0-1 0 0 0,0 1 0 0 0,1-4-1 0 0,1 2 62 0 0,0-1-1 0 0,0 1 0 0 0,0 0 0 0 0,0 0 1 0 0,4-5-1 0 0,-5 8 100 0 0,1 0 30 0 0,14-4 730 0 0,-15 5-913 0 0,-1 0 0 0 0,1 0 1 0 0,-1 0-1 0 0,1 0 0 0 0,-1 0 0 0 0,1-1 0 0 0,-1 1 1 0 0,0 0-1 0 0,1 0 0 0 0,-1 0 0 0 0,1 1 1 0 0,-1-1-1 0 0,1 0 0 0 0,-1 0 0 0 0,1 0 1 0 0,-1 0-1 0 0,1 0 0 0 0,-1 0 0 0 0,0 1 0 0 0,1-1 1 0 0,-1 0-1 0 0,1 0 0 0 0,-1 1 0 0 0,0-1 1 0 0,1 0-1 0 0,-1 1 0 0 0,0-1 0 0 0,1 0 1 0 0,-1 1-1 0 0,0-1 0 0 0,1 0 0 0 0,-1 1 0 0 0,0-1 1 0 0,0 1-1 0 0,0-1 0 0 0,1 1 0 0 0,-1-1 1 0 0,0 0-1 0 0,0 2 0 0 0,-1-1-153 0 0,1-1 1 0 0,-1 1-1 0 0,0 0 0 0 0,0-1 1 0 0,0 1-1 0 0,1 0 0 0 0,-1-1 1 0 0,0 1-1 0 0,0-1 0 0 0,0 1 1 0 0,0-1-1 0 0,0 1 0 0 0,0-1 1 0 0,0 0-1 0 0,-2 1 0 0 0,-9-3-2032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1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 2527 0 0,'7'11'77'0'0,"-1"1"-1"0"0,6 16 1 0 0,8 16 84 0 0,-16-36-70 0 0,0 1 0 0 0,0-1 0 0 0,-1 0 0 0 0,0 1 0 0 0,-1 0 0 0 0,3 14 0 0 0,-3-1 202 0 0,0 34 1 0 0,-2-46-238 0 0,-1-1 0 0 0,0 1 1 0 0,-1 0-1 0 0,0 0 0 0 0,0-1 0 0 0,-1 0 0 0 0,-1 1 0 0 0,1-1 0 0 0,-7 10 0 0 0,1 5 148 0 0,8-20-107 0 0,-1 1 0 0 0,0-1 0 0 0,0 1-1 0 0,-3 5 1 0 0,-3 2 279 0 0,-16 18 0 0 0,16-19-218 0 0,6-8-136 0 0,-1 1 0 0 0,0-1 0 0 0,1 1 0 0 0,-1-1-1 0 0,-1 0 1 0 0,-6 5 0 0 0,-8 10 170 0 0,16-16-103 0 0,2-1-80 0 0,0 0 0 0 0,0-1 0 0 0,0 1 0 0 0,-1 0-1 0 0,1 0 1 0 0,0 0 0 0 0,0-1 0 0 0,-1 1 0 0 0,1 0-1 0 0,-1-1 1 0 0,1 1 0 0 0,0 0 0 0 0,-1-1 0 0 0,1 1-1 0 0,-2 0 1 0 0,2 0-3 0 0,-1-1 0 0 0,1 1 0 0 0,-1 0 0 0 0,1-1 1 0 0,0 1-1 0 0,-1-1 0 0 0,1 1 0 0 0,0 0 0 0 0,-1-1 0 0 0,1 1 0 0 0,0 0 0 0 0,0 0 0 0 0,-1-1 0 0 0,1 2 0 0 0,0 0 24 0 0,1-1-1 0 0,-1 0 1 0 0,1 1-1 0 0,-1-1 0 0 0,1 0 1 0 0,0 0-1 0 0,-1 0 0 0 0,1 1 1 0 0,0-1-1 0 0,0 0 1 0 0,0 0-1 0 0,0 0 0 0 0,0 0 1 0 0,0 0-1 0 0,0-1 0 0 0,0 1 1 0 0,2 1-1 0 0,17 8 440 0 0,-5-6 426 0 0,-1 0 1 0 0,28 3-1 0 0,-10-5 647 0 0,0-1-1 0 0,0-2 0 0 0,0-1 1 0 0,52-10-1 0 0,46-23 629 0 0,-109 29-1851 0 0,104-42 1339 0 0,4-1-660 0 0,-87 37-945 0 0,1 1 1 0 0,50-5-1 0 0,-52 11-1116 0 0,33-3-5372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1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3767 0 0,'46'42'399'0'0,"10"6"336"0"0,38 27 2691 0 0,-41-27-1235 0 0,-23-21-1135 0 0,0 2-98 0 0,-19-17-384 0 0,21 17-1 0 0,-20-21-392 0 0,3 4 75 0 0,0-1 0 0 0,1 0 1 0 0,0-2-1 0 0,1 0 1 0 0,21 8-1 0 0,115 28 1068 0 0,-148-44-1734 0 0,-1 0 0 0 0,1-1 0 0 0,0 0 0 0 0,0 0 0 0 0,6-1 0 0 0,2 1-4035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1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0 2815 0 0,'-47'270'3615'0'0,"17"-149"-1888"0"0,13-56-563 0 0,9-39-333 0 0,-15 35 0 0 0,-5 11 472 0 0,14-23-539 0 0,-19 57 848 0 0,20-74-1083 0 0,-39 89 415 0 0,44-106-830 0 0,0 1 0 0 0,1-1 0 0 0,1 1 0 0 0,-8 31 0 0 0,14-44-236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2.2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3223 0 0,'2'6'42'0'0,"0"0"-1"0"0,-1 0 0 0 0,0 0 0 0 0,0 0 0 0 0,-1 0 0 0 0,1 9 0 0 0,1 16 29 0 0,4 56 1210 0 0,-2-25-538 0 0,-1-25-383 0 0,5 37 454 0 0,-4-38-345 0 0,-2-23-69 0 0,4 21 0 0 0,-5-31-322 0 0,-1-1 1 0 0,1 0-1 0 0,-1 1 1 0 0,0-1-1 0 0,0 0 1 0 0,0 1-1 0 0,0-1 0 0 0,0 0 1 0 0,-1 4-1 0 0,1-5 105 0 0,0 0 0 0 0,1 0 0 0 0,-1 0 0 0 0,0 0 0 0 0,1 0 0 0 0,-1 0-1 0 0,0 0 1 0 0,1-1 0 0 0,-1 1 0 0 0,1 0 0 0 0,0 0 0 0 0,-1 0 0 0 0,1 0-1 0 0,0 0 1 0 0,1-1-142 0 0,-1 0 0 0 0,0 0-1 0 0,0 0 1 0 0,1-1-1 0 0,-1 1 1 0 0,0 0-1 0 0,0-1 1 0 0,0 1 0 0 0,1-1-1 0 0,-1 1 1 0 0,0-1-1 0 0,0 0 1 0 0,0 1 0 0 0,0-1-1 0 0,0 0 1 0 0,0 0-1 0 0,0 0 1 0 0,0 0-1 0 0,0-1 1 0 0,14-23 384 0 0,-5 7-164 0 0,-9 16-230 0 0,1 0 0 0 0,-1 0 0 0 0,0 0 0 0 0,0 0 0 0 0,0-1-1 0 0,-1 1 1 0 0,2-4 0 0 0,4-11 121 0 0,5-14-235 0 0,-5 9-3716 0 0,0 10-294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2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0 230 3423 0 0,'4'-1'264'0'0,"25"-10"428"0"0,0-1 0 0 0,50-28 0 0 0,-57 26-27 0 0,0 0 0 0 0,19-19 0 0 0,68-61 912 0 0,-90 84-4042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3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10 2359 0 0,'3'0'174'0'0,"5"-2"-121"0"0,10-1 1402 0 0,34-1 1 0 0,-51 4-1421 0 0,1 0 1 0 0,-1 0 0 0 0,0 0-1 0 0,1 1 1 0 0,-1-1 0 0 0,0 0-1 0 0,1 1 1 0 0,-1-1 0 0 0,0 1-1 0 0,1-1 1 0 0,-1 1 0 0 0,0 0-1 0 0,0-1 1 0 0,0 1 0 0 0,0 0-1 0 0,0 0 1 0 0,0 0 0 0 0,0 0-1 0 0,0 0 1 0 0,0 0 0 0 0,0 0-1 0 0,0 0 1 0 0,-1 0 0 0 0,1 0-1 0 0,0 1 1 0 0,-1-1 0 0 0,1 2-1 0 0,0-1 42 0 0,0 1-1 0 0,-1-1 0 0 0,1 1 1 0 0,-1 0-1 0 0,1-1 1 0 0,-1 1-1 0 0,0 0 0 0 0,0-1 1 0 0,0 1-1 0 0,-1 0 1 0 0,1-1-1 0 0,-1 1 0 0 0,-1 4 1 0 0,-31 76 600 0 0,27-60-624 0 0,1-1 1 0 0,1 1-1 0 0,1 1 0 0 0,1-1 1 0 0,1 0-1 0 0,1 0 0 0 0,2 1 1 0 0,0-1-1 0 0,1 0 0 0 0,1 0 1 0 0,1 0-1 0 0,12 30 0 0 0,3-3 181 0 0,4 8 60 0 0,-20-47-178 0 0,0-1-1 0 0,10 16 1 0 0,0 0 161 0 0,8 7 171 0 0,-21-31-312 0 0,-1-2-115 0 0,0 0 0 0 0,0 1 0 0 0,0-1-1 0 0,0 0 1 0 0,0 1 0 0 0,0-1 0 0 0,0 0-1 0 0,0 0 1 0 0,0 1 0 0 0,0-1 0 0 0,0 0 0 0 0,1 0-1 0 0,-1 1 1 0 0,0-1 0 0 0,0 0 0 0 0,0 0-1 0 0,0 0 1 0 0,0 1 0 0 0,1-1 0 0 0,-1 0-1 0 0,0 0 1 0 0,0 0 0 0 0,0 0 0 0 0,1 1-1 0 0,-1-1 1 0 0,3 3 1184 0 0,-9 0 182 0 0,3-3-951 0 0,-19 0-205 0 0,1-1 0 0 0,0-1 1 0 0,0-1-1 0 0,1-1 0 0 0,-1-1 0 0 0,1-1 0 0 0,0-1 0 0 0,-22-10 0 0 0,38 15-410 0 0,0-1-1 0 0,0 0 0 0 0,0 0 1 0 0,0 0-1 0 0,0 0 0 0 0,-4-6 1 0 0,6 7-293 0 0,0 0 1 0 0,0-1-1 0 0,0 1 1 0 0,1-1-1 0 0,-1 1 1 0 0,1-1-1 0 0,-1 0 1 0 0,1 0-1 0 0,0 1 0 0 0,0-1 1 0 0,-1-4-1 0 0,3-8-3604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2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 6303 0 0,'4'-1'133'0'0,"1"0"-1"0"0,-1-1 0 0 0,0 1 0 0 0,0-1 1 0 0,1 0-1 0 0,4-3 0 0 0,0 0 594 0 0,14-5 937 0 0,0 1-1 0 0,0 0 0 0 0,34-6 0 0 0,-39 11-1603 0 0,0 2 0 0 0,0 0 0 0 0,0 1-1 0 0,0 0 1 0 0,26 4 0 0 0,39 3-5066 0 0,-55 0 712 0 0</inkml:trace>
  <inkml:trace contextRef="#ctx0" brushRef="#br0" timeOffset="1">659 115 2759 0 0,'-1'11'340'0'0,"0"-1"-1"0"0,-1 0 0 0 0,0 0 0 0 0,-5 15 0 0 0,6-22 266 0 0,0 0 1 0 0,0 0-1 0 0,1 0 0 0 0,-1 0 0 0 0,1 0 0 0 0,0 0 0 0 0,0 0 0 0 0,0 0 0 0 0,0 0 0 0 0,1 0 0 0 0,-1 0 0 0 0,1 0 0 0 0,0 3 0 0 0,3 11 2286 0 0,-4-16-2774 0 0,1 0 0 0 0,0 0 1 0 0,0 0-1 0 0,0-1 0 0 0,0 1 1 0 0,0 0-1 0 0,0-1 1 0 0,0 1-1 0 0,0-1 0 0 0,0 1 1 0 0,0-1-1 0 0,0 1 0 0 0,2 0 1 0 0,-2-1-27 0 0,1 1 311 0 0,0 0-61 0 0,4 0-191 0 0,0 1 1 0 0,0-1-1 0 0,0 0 1 0 0,-1 0-1 0 0,1-1 1 0 0,0 1-1 0 0,0-1 1 0 0,0-1-1 0 0,11-1 1 0 0,19-7-817 0 0,0-2-4364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3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2071 0 0,'0'0'424'0'0,"7"14"88"0"0,-2 0-160 0 0,3 0-280 0 0,-4-2-8 0 0,3 0-992 0 0,0-1-192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4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18 2303 0 0,'29'-3'844'0'0,"52"-11"0"0"0,-79 14-618 0 0,-2 0-214 0 0,1 0 1 0 0,-1 0-1 0 0,1 0 0 0 0,-1 0 1 0 0,1 0-1 0 0,-1 0 0 0 0,1 0 1 0 0,-1 0-1 0 0,1 1 0 0 0,-1-1 1 0 0,1 0-1 0 0,-1 0 1 0 0,1 1-1 0 0,-1-1 0 0 0,1 0 1 0 0,-1 0-1 0 0,0 1 0 0 0,1-1 1 0 0,-1 1-1 0 0,0-1 1 0 0,1 0-1 0 0,-1 1 0 0 0,0-1 1 0 0,1 1-1 0 0,-1-1 0 0 0,0 1 1 0 0,0-1-1 0 0,0 0 1 0 0,1 1-1 0 0,-1-1 0 0 0,0 1 1 0 0,0-1-1 0 0,0 1 0 0 0,0-1 1 0 0,0 1-1 0 0,0 0 1 0 0,0-1-1 0 0,0 1 0 0 0,0-1 1 0 0,0 1-1 0 0,0-1 0 0 0,0 1 1 0 0,-1 4 26 0 0,1-1 0 0 0,-1 0 0 0 0,1 1 0 0 0,-1-1 0 0 0,0 0 0 0 0,-1 0 0 0 0,1 0 0 0 0,-1 0 0 0 0,0 0 0 0 0,0 0 0 0 0,0 0 1 0 0,-5 6-1 0 0,-3 2 35 0 0,-1 0 1 0 0,-15 13-1 0 0,14-14 73 0 0,-17 21-1 0 0,-38 56 846 0 0,30-46-594 0 0,2-4 30 0 0,25-25-262 0 0,4-5 37 0 0,0 0 0 0 0,0 0 1 0 0,-8 15-1 0 0,6-10 158 0 0,7-11-140 0 0,0 0 1 0 0,0 0 0 0 0,0 0 0 0 0,0 0 0 0 0,0 0 0 0 0,0 0 0 0 0,0 1 0 0 0,0-1 0 0 0,1 0 0 0 0,-1 0 0 0 0,1 1-1 0 0,0 4 1451 0 0,11 1-148 0 0,-9-8-1357 0 0,-1 1 1 0 0,1-1-1 0 0,0 1 1 0 0,-1-1-1 0 0,1 1 1 0 0,0-1 0 0 0,-1 0-1 0 0,1 0 1 0 0,0 0-1 0 0,-1 0 1 0 0,1 0-1 0 0,0 0 1 0 0,2-1 0 0 0,23-9 869 0 0,-14 6-607 0 0,-5 0-96 0 0,0 0-1 0 0,1 0 1 0 0,-1-1 0 0 0,9-6 0 0 0,5-4 162 0 0,2 0 104 0 0,35-32-1 0 0,-24 18-166 0 0,-17 15-179 0 0,153-115 345 0 0,-143 110-588 0 0,-5 3-11 0 0,38-21 0 0 0,-20 17-870 0 0,71-32-6853 0 0,-91 44 1380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4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2759 0 0,'4'8'105'0'0,"0"1"-1"0"0,-1 0 1 0 0,0 0-1 0 0,0 0 1 0 0,2 17 0 0 0,2 49 1583 0 0,-7-66-1418 0 0,-4 208 2602 0 0,1-154-2682 0 0,2 45 70 0 0,0-58-1500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4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0 358 3079 0 0,'58'-84'860'0'0,"27"-41"3806"0"0,-79 118-3991 0 0,-1-1 0 0 0,1 1 0 0 0,1 0 0 0 0,-1 0 0 0 0,11-7 1 0 0,-7 6 653 0 0,15-18 1 0 0,-16 17-513 0 0,0 0 0 0 0,9-8 0 0 0,5-3-74 0 0,-22 19-602 0 0,-1 1-128 0 0,1-1-1 0 0,-1 0 1 0 0,0 1 0 0 0,1-1-1 0 0,-1 1 1 0 0,0-1 0 0 0,1 1-1 0 0,-1-1 1 0 0,1 1 0 0 0,-1 0 0 0 0,1-1-1 0 0,-1 1 1 0 0,1-1 0 0 0,0 1-1 0 0,-1 0 1 0 0,1 0 0 0 0,-1-1-1 0 0,1 1 1 0 0,0 0 0 0 0,-1 0-1 0 0,1 0 1 0 0,1-1 0 0 0,-2 2-18 0 0,0-1-1 0 0,1 0 1 0 0,-1 0-1 0 0,1 1 1 0 0,-1-1 0 0 0,1 0-1 0 0,-1 1 1 0 0,0-1 0 0 0,1 0-1 0 0,-1 1 1 0 0,0-1-1 0 0,0 0 1 0 0,1 1 0 0 0,-1-1-1 0 0,0 1 1 0 0,0-1 0 0 0,1 1-1 0 0,-1-1 1 0 0,0 0-1 0 0,0 1 1 0 0,0-1 0 0 0,0 1-1 0 0,0-1 1 0 0,0 1 0 0 0,0 0-1 0 0,3 11-358 0 0,-2 7-1309 0 0,-1 0 0 0 0,-3 25-1 0 0,2-29-1205 0 0,1 5-1685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5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254 4 3223 0 0,'3'1'27'0'0,"-1"-1"-1"0"0,1 0 1 0 0,0 1-1 0 0,0-1 1 0 0,0 0-1 0 0,-1 0 0 0 0,1-1 1 0 0,0 1-1 0 0,0-1 1 0 0,3 0-1 0 0,3-1 61 0 0,-7 2 34 0 0,0 0 1 0 0,-1-1 0 0 0,1 1 0 0 0,0 0-1 0 0,0 1 1 0 0,-1-1 0 0 0,1 0-1 0 0,0 0 1 0 0,0 1 0 0 0,-1-1-1 0 0,1 1 1 0 0,0-1 0 0 0,-1 1-1 0 0,1 0 1 0 0,-1 0 0 0 0,1 0-1 0 0,-1 0 1 0 0,1 0 0 0 0,-1 0 0 0 0,0 0-1 0 0,3 2 1 0 0,-3-1-23 0 0,0 0 1 0 0,0 1 0 0 0,0-1-1 0 0,-1 0 1 0 0,1 0-1 0 0,-1 0 1 0 0,1 1-1 0 0,-1-1 1 0 0,0 0-1 0 0,0 0 1 0 0,0 1-1 0 0,0-1 1 0 0,0 0-1 0 0,0 1 1 0 0,-1-1 0 0 0,0 3-1 0 0,0 0 200 0 0,0 0-1 0 0,-1 0 1 0 0,1-1 0 0 0,-1 1-1 0 0,0-1 1 0 0,0 0 0 0 0,-1 1-1 0 0,1-1 1 0 0,-1 0 0 0 0,0 0-1 0 0,0-1 1 0 0,0 1 0 0 0,-6 4-1 0 0,-14 15 1488 0 0,17-17-1445 0 0,0 1 0 0 0,-1-1 0 0 0,0-1-1 0 0,0 0 1 0 0,0 0 0 0 0,0 0 0 0 0,-10 4-1 0 0,-6 1 247 0 0,0-2 0 0 0,-30 7 0 0 0,43-12-696 0 0,-1-2 1 0 0,1 1 0 0 0,0-1 0 0 0,-1-1 0 0 0,1 0-1 0 0,-1 0 1 0 0,-19-4 0 0 0,18-1-4163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27.4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2127 0 0,'14'-2'160'0'0,"-1"5"-128"0"0,-4 1 22 0 0,10 4 828 0 0,0 0 1 0 0,0-2 0 0 0,37 8-1 0 0,-50-14-832 0 0,0 0 0 0 0,-1 0-1 0 0,1-1 1 0 0,-1 0-1 0 0,1 0 1 0 0,-1-1-1 0 0,1 0 1 0 0,7-3 0 0 0,-3 1-1457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33.7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1236 29 2159 0 0,'-306'191'959'0'0,"209"-132"-52"0"0,48-27-475 0 0,2 2 0 0 0,1 2 0 0 0,1 2 0 0 0,-54 60 0 0 0,8 0 80 0 0,-178 204 614 0 0,248-275-967 0 0,2 0 0 0 0,1 1 0 0 0,1 1 0 0 0,2 1 0 0 0,1 0 0 0 0,1 1 0 0 0,-13 44 0 0 0,14-25 55 0 0,1 0 0 0 0,3 0 0 0 0,2 0 0 0 0,0 59 0 0 0,6-89-189 0 0,0 0 1 0 0,2-1-1 0 0,0 1 0 0 0,1-1 1 0 0,1 0-1 0 0,1 0 1 0 0,0 0-1 0 0,2 0 0 0 0,0-1 1 0 0,1 0-1 0 0,1 0 1 0 0,0-1-1 0 0,2 0 0 0 0,0-1 1 0 0,0 0-1 0 0,27 26 1 0 0,-4-10 3 0 0,1-2 1 0 0,61 40 0 0 0,88 38 129 0 0,-134-83-66 0 0,0-3 0 0 0,84 26 1 0 0,111 10 18 0 0,113-8 204 0 0,0-24 460 0 0,369 6 1663 0 0,-1-34-816 0 0,-487-14-903 0 0,396-76 0 0 0,-510 64-447 0 0,-2-6-1 0 0,120-50 0 0 0,222-131 627 0 0,-165 66-586 0 0,-182 92-164 0 0,-35 14-21 0 0,-2-4 0 0 0,-2-3 1 0 0,-2-3-1 0 0,-2-4 0 0 0,-4-3 1 0 0,68-72-1 0 0,-83 76-86 0 0,37-40 39 0 0,-81 80-52 0 0,1 0 0 0 0,-2 0 0 0 0,0-1 0 0 0,14-31 0 0 0,-14 19-4 0 0,0 0-1 0 0,-2 0 1 0 0,-1-1 0 0 0,-1-1-1 0 0,3-39 1 0 0,-8 49-26 0 0,-1-1 1 0 0,-1 1 0 0 0,-1-1-1 0 0,-1 0 1 0 0,-1 1-1 0 0,-1 0 1 0 0,-1-1 0 0 0,-10-28-1 0 0,7 33 6 0 0,0 0 0 0 0,-1 0-1 0 0,-1 1 1 0 0,-1 0 0 0 0,0 1-1 0 0,-1 0 1 0 0,-23-22 0 0 0,1 5 96 0 0,-76-52 0 0 0,67 55-55 0 0,-2 2 1 0 0,-2 2-1 0 0,0 1 0 0 0,-1 3 0 0 0,-1 2 0 0 0,-1 3 0 0 0,-72-16 0 0 0,-5 9 120 0 0,-154-7-1 0 0,-128 26 43 0 0,-1 34-61 0 0,0 17 1 0 0,-59 29 41 0 0,212-28-36 0 0,-104 20 177 0 0,207-35-124 0 0,-504 126 1465 0 0,457-100-1032 0 0,-200 62 42 0 0,293-87-901 0 0,36-12-6925 0 0,29-11-1138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35.6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1942 1 3423 0 0,'-4'1'264'0'0,"-36"10"106"0"0,-2-1 0 0 0,0-2 0 0 0,-61 4-1 0 0,-42 6 356 0 0,-21 21-583 0 0,60-13 216 0 0,-105 39 979 0 0,134-38-766 0 0,-64 24 2558 0 0,-212 111 0 0 0,120-41-633 0 0,172-90-2144 0 0,-32 19-149 0 0,78-41-141 0 0,1 1 0 0 0,1 0 0 0 0,-1 1 0 0 0,-12 13 0 0 0,22-18 34 0 0,-1 0-1 0 0,1 0 1 0 0,0 1-1 0 0,0-1 1 0 0,0 1 0 0 0,1 0-1 0 0,0 0 1 0 0,1 0 0 0 0,-1 1-1 0 0,1-1 1 0 0,1 0 0 0 0,0 1-1 0 0,0-1 1 0 0,0 1 0 0 0,1 0-1 0 0,0-1 1 0 0,0 1-1 0 0,3 12 1 0 0,-1-6 46 0 0,1 1-1 0 0,1-2 1 0 0,0 1-1 0 0,1 0 1 0 0,0-1-1 0 0,1 0 1 0 0,0 0-1 0 0,17 24 1 0 0,46 52 217 0 0,-56-75-187 0 0,0 0-1 0 0,1-1 1 0 0,29 22 0 0 0,-3-8 173 0 0,1-2 0 0 0,0-2 0 0 0,2-1-1 0 0,56 19 1 0 0,-26-14-62 0 0,49 15-250 0 0,2 3 199 0 0,62 27 193 0 0,-158-62-193 0 0,1-2 0 0 0,0-1 0 0 0,1-1 0 0 0,-1-2-1 0 0,48 2 1 0 0,202-11 712 0 0,-216 4-792 0 0,53-2-77 0 0,-86 0-33 0 0,149-17 321 0 0,-147 16-283 0 0,207-2-11 0 0,-193 6-33 0 0,138 8 187 0 0,51 0-126 0 0,1-16 92 0 0,-23 0-68 0 0,-9 14 56 0 0,238 2 136 0 0,-365-10-122 0 0,7-1-17 0 0,68 1 25 0 0,-14 2 65 0 0,147-18-1 0 0,-194 5 102 0 0,149-42 0 0 0,-174 38-252 0 0,138-37 42 0 0,224-52 259 0 0,-366 92-344 0 0,67-26 0 0 0,58-32 104 0 0,-154 59-168 0 0,298-132 410 0 0,-71 9-105 0 0,-169 86-227 0 0,-53 29-78 0 0,32-16 25 0 0,73-53 0 0 0,-124 76-26 0 0,-1 0-1 0 0,0-1 1 0 0,-1-1-1 0 0,-1-1 1 0 0,0 0-1 0 0,-1-1 1 0 0,-1-1-1 0 0,17-30 1 0 0,-26 39-5 0 0,0 1 0 0 0,-1-2 0 0 0,0 1 0 0 0,0 0 0 0 0,-1-1 0 0 0,-1 0 0 0 0,3-20 0 0 0,-5 26 0 0 0,0 0 0 0 0,0 1 0 0 0,0-1 0 0 0,-1 0 0 0 0,0 1 0 0 0,0-1 0 0 0,0 0 0 0 0,0 1 0 0 0,-1-1 0 0 0,0 1 0 0 0,1 0 0 0 0,-2 0 0 0 0,1 0 0 0 0,0 0 0 0 0,-1 0 0 0 0,0 0 0 0 0,0 0 0 0 0,0 1 0 0 0,-1-1 0 0 0,-6-5 0 0 0,-4 0 0 0 0,1 0 0 0 0,-2 1 0 0 0,1 0 0 0 0,-1 1 0 0 0,0 1 0 0 0,-23-6 0 0 0,-101-19 0 0 0,122 28 0 0 0,-111-18 0 0 0,-148-4 0 0 0,-21 9 0 0 0,-191-7 0 0 0,436 22 0 0 0,-357 6 0 0 0,326 3 0 0 0,-92 6 0 0 0,116-11 0 0 0,-124 9 0 0 0,-75 27 0 0 0,-117 21 0 0 0,-374 142 0 0 0,181-46-148 0 0,544-150 104 0 0,23-6 42 0 0,-52 15-778 0 0,-2-3 0 0 0,-55 4-1 0 0,4-13-1710 0 0,-1-8-4515 0 0,2-2-1946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37.1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2959 0 0,'133'105'620'0'0,"-42"-38"301"0"0,141 100 1938 0 0,-182-135-2157 0 0,2-2-1 0 0,86 36 0 0 0,118 29 1462 0 0,-54-22-342 0 0,-62-24 340 0 0,148 30 0 0 0,-283-78-2115 0 0,200 51 920 0 0,455 100 2444 0 0,74-42-955 0 0,4-21-1433 0 0,-603-74-1078 0 0,315 50 368 0 0,-318-39-232 0 0,174 58-1 0 0,26 52 161 0 0,-256-103-199 0 0,179 86-22 0 0,-55-25 133 0 0,-103-49-7 0 0,-3 3-1 0 0,-2 5 1 0 0,132 100 0 0 0,-154-98 102 0 0,321 239 672 0 0,-340-258-715 0 0,85 75-1 0 0,-47-22 7 0 0,50 46 84 0 0,149 106 45 0 0,-124-98-186 0 0,-12 13 94 0 0,8 8-42 0 0,-116-126-88 0 0,2-2 1 0 0,75 45-1 0 0,-96-65-75 0 0,-1-2 0 0 0,38 14 0 0 0,-50-23-41 0 0,0-1 0 0 0,0 0 1 0 0,1-1-1 0 0,0 0 1 0 0,0-1-1 0 0,-1-1 1 0 0,22 1-1 0 0,-32-2-50 0 0,0 0-1 0 0,1-1 1 0 0,-1 1-1 0 0,0 0 1 0 0,1-1-1 0 0,-1 1 1 0 0,0-1 0 0 0,1 0-1 0 0,-1 0 1 0 0,0 0-1 0 0,0 0 1 0 0,0 0-1 0 0,0 0 1 0 0,0 0-1 0 0,0-1 1 0 0,0 1-1 0 0,0-1 1 0 0,-1 1-1 0 0,1-1 1 0 0,-1 0-1 0 0,1 0 1 0 0,-1 0-1 0 0,1 0 1 0 0,-1 0-1 0 0,0 0 1 0 0,0 0-1 0 0,0 0 1 0 0,0 0-1 0 0,0 0 1 0 0,-1-1-1 0 0,1 1 1 0 0,-1 0-1 0 0,1-1 1 0 0,-1 1 0 0 0,0 0-1 0 0,0-5 1 0 0,-1-4-449 0 0,1 0 1 0 0,-2 0-1 0 0,0 0 1 0 0,0 0-1 0 0,-1 0 1 0 0,-6-16-1 0 0,-13-31-1176 0 0,-2 2-1 0 0,-3 0 1 0 0,-2 1-1 0 0,-3 2 1 0 0,-42-54 0 0 0,62 92 1678 0 0,-1 0 0 0 0,-29-26 0 0 0,34 35 70 0 0,-1-1 0 0 0,1 1 1 0 0,-1 1-1 0 0,-1-1 0 0 0,1 2 1 0 0,-1-1-1 0 0,-13-3 0 0 0,-6 1-46 0 0,18 9 89 0 0,-1 0 306 0 0,10-2-410 0 0,1 0 0 0 0,-1 1 0 0 0,1-1 0 0 0,0 1 0 0 0,-1-1 0 0 0,1 1 0 0 0,0-1 1 0 0,0 1-1 0 0,-1 0 0 0 0,1 0 0 0 0,0-1 0 0 0,0 1 0 0 0,0 0 0 0 0,0 0 0 0 0,0 0 0 0 0,0 0 0 0 0,0 0 0 0 0,0 1 0 0 0,0-1 0 0 0,1 0 0 0 0,-1 0 0 0 0,0 1 0 0 0,1-1 0 0 0,-1 0 0 0 0,1 1 0 0 0,-1 1 0 0 0,0 1 9 0 0,-1 0 1 0 0,2 0-1 0 0,-1 0 0 0 0,0 0 0 0 0,1-1 1 0 0,0 1-1 0 0,0 0 0 0 0,0 6 0 0 0,4 11 148 0 0,0 1-1 0 0,2-1 0 0 0,0-1 1 0 0,2 1-1 0 0,0-1 0 0 0,15 26 1 0 0,8 14 600 0 0,-22-41-326 0 0,1 0 1 0 0,1 0-1 0 0,26 33 1 0 0,-20-31-236 0 0,-9-11-39 0 0,1 0 0 0 0,0 0-1 0 0,1 0 1 0 0,0-1 0 0 0,0-1-1 0 0,1 1 1 0 0,0-2 0 0 0,0 0-1 0 0,15 7 1 0 0,-33-24-282 0 0,-8-6-79 0 0,-8-3-513 0 0,-2 2 0 0 0,-47-26 0 0 0,35 22-834 0 0,3 3-3126 0 0,-3 2-1383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52:37.7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0 660 3335 0 0,'0'0'258'0'0,"3"0"-166"0"0,21-2 697 0 0,0 0 0 0 0,39-11-1 0 0,-15 4 408 0 0,123-9 3194 0 0,-76 11-2020 0 0,440-75 3246 0 0,-268 31-3706 0 0,-178 29-1175 0 0,-26 5 181 0 0,-50 14-478 0 0,0 0 0 0 0,0 1 0 0 0,0 0 0 0 0,0 1-1 0 0,23 2 1 0 0,-33-1-143 0 0,-3 0-178 0 0,1 0 1 0 0,-1 0 0 0 0,1 0-1 0 0,-1 0 1 0 0,0 0 0 0 0,1 0-1 0 0,-1 1 1 0 0,1-1-1 0 0,-1 0 1 0 0,1 0 0 0 0,-1 0-1 0 0,0 1 1 0 0,1-1 0 0 0,-1 0-1 0 0,1 0 1 0 0,-1 1-1 0 0,1 0 1 0 0,-3-1-47 0 0,1 1-1 0 0,0 0 1 0 0,-1-1 0 0 0,1 1-1 0 0,0-1 1 0 0,-1 1 0 0 0,1-1-1 0 0,-1 0 1 0 0,1 0-1 0 0,-1 0 1 0 0,1 1 0 0 0,-1-1-1 0 0,1-1 1 0 0,-1 1 0 0 0,-1 0-1 0 0,-25-11 516 0 0,13 3-429 0 0,0 0-1 0 0,0-2 1 0 0,1 0 0 0 0,0-1-1 0 0,-20-20 1 0 0,-56-71-180 0 0,28 28-243 0 0,48 60 273 0 0,-25-30-2533 0 0,1-2-3570 0 0,-9-19-3352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2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0 2039 0 0,'16'28'194'0'0,"-14"-21"-22"0"0,0 2 385 0 0,3 11 435 0 0,-1 0 1 0 0,-1 0-1 0 0,-1 1 0 0 0,0-1 1 0 0,-4 40-1 0 0,-21 103 2199 0 0,9-77-1569 0 0,-12 34-454 0 0,-1 1 889 0 0,26-117-1907 0 0,1-1 0 0 0,0 1 1 0 0,0 0-1 0 0,0 0 0 0 0,2 7 583 0 0,0-12-679 0 0,0 0 1 0 0,0-1 0 0 0,0 1-1 0 0,0 0 1 0 0,0 0-1 0 0,0-1 1 0 0,0 1 0 0 0,0-1-1 0 0,-1 0 1 0 0,1 0-1 0 0,2-2 1 0 0,3-3 107 0 0,3-3 11 0 0,0 1-25 0 0,0 0 0 0 0,0-2 0 0 0,8-10 1 0 0,-18 20-135 0 0,27-36 617 0 0,32-59 1863 0 0,-57 114-1087 0 0,1 40 194 0 0,-4-39-1327 0 0,2 0 1 0 0,0-1 0 0 0,2 1-1 0 0,0 0 1 0 0,6 18-1 0 0,-6-25-53 0 0,1-1 1 0 0,1 0-1 0 0,0 0 0 0 0,0 0 1 0 0,14 20-1 0 0,-5-19-124 0 0,-4-5-81 0 0,0-1 0 0 0,1 0-1 0 0,-1-1 1 0 0,1 0 0 0 0,0 0-1 0 0,18 3 1 0 0,14 2-8144 0 0,-21-6-991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4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3 195 11375 0 0,'0'0'22'0'0,"0"0"0"0"0,0 0-1 0 0,-1 0 1 0 0,1 0 0 0 0,0-1-1 0 0,0 1 1 0 0,0 0-1 0 0,0 0 1 0 0,0 0 0 0 0,-1 0-1 0 0,1 0 1 0 0,0 0 0 0 0,0 0-1 0 0,0-1 1 0 0,0 1-1 0 0,0 0 1 0 0,0 0 0 0 0,0 0-1 0 0,0 0 1 0 0,-1 0 0 0 0,1-1-1 0 0,0 1 1 0 0,0 0 0 0 0,0 0-1 0 0,0 0 1 0 0,0 0-1 0 0,0-1 1 0 0,0 1 0 0 0,0 0-1 0 0,0 0 1 0 0,0 0 0 0 0,0 0-1 0 0,0-1 1 0 0,0 1 0 0 0,0 0-1 0 0,0 0 1 0 0,0 0-1 0 0,1-1 1 0 0,5-6 307 0 0,20-8-351 0 0,-17 10 79 0 0,58-38 3066 0 0,24-13 5010 0 0,-51 31-5307 0 0,-28 17-1586 0 0,1 0-1 0 0,20-9 1 0 0,-25 13-1156 0 0,-6 3-450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4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2759 0 0,'9'17'614'0'0,"1"0"0"0"0,17 22-1 0 0,-17-26 4413 0 0,18 17-1 0 0,-21-25-2414 0 0,0 0-1 0 0,13 7 1 0 0,-4-2 254 0 0,-4-3-1030 0 0,-10-5-642 0 0,0-1-281 0 0,24 5 715 0 0,-23-5-1140 0 0,22-8 495 0 0,-23 5-993 0 0,1 0 0 0 0,-1 1 0 0 0,1-1 0 0 0,-1 0 0 0 0,0 0 0 0 0,0 0 0 0 0,0 0 0 0 0,0-1 0 0 0,0 1 0 0 0,-1 0 0 0 0,1-1 0 0 0,2-4-1 0 0,-1-1-1327 0 0,-1 0-1 0 0,5-16 1 0 0,-1 0-6046 0 0,0 2-1613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5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5 6967 0 0,'3'-1'535'0'0,"10"0"-1366"0"0,20-2 4524 0 0,-31 3-3249 0 0,0 0 0 0 0,0 1 0 0 0,1-1 0 0 0,-1 0 0 0 0,0 1 0 0 0,0 0 0 0 0,0-1 0 0 0,0 1 0 0 0,0 0-1 0 0,0 0 1 0 0,0 0 0 0 0,4 3 0 0 0,-6-3-354 0 0,1-1 0 0 0,-1 1 0 0 0,0-1 0 0 0,1 1 0 0 0,-1 0 0 0 0,0-1 0 0 0,0 1 0 0 0,1 0 0 0 0,-1-1 0 0 0,0 1 0 0 0,0 0 0 0 0,0 0 0 0 0,0-1 0 0 0,0 1 0 0 0,0 0 0 0 0,0 0 1 0 0,0-1-1 0 0,0 1 0 0 0,0 0 0 0 0,0 2 196 0 0,0 5 10 0 0,-1 1 0 0 0,0-1 0 0 0,0 0 1 0 0,0 1-1 0 0,-1-1 0 0 0,0 0 0 0 0,-1 0 0 0 0,0 0 1 0 0,0 0-1 0 0,-1 0 0 0 0,0-1 0 0 0,0 1 0 0 0,-6 7 0 0 0,-62 87 2811 0 0,59-84-2720 0 0,12-17 198 0 0,3-3-478 0 0,23-17 80 0 0,-10 7-118 0 0,0 0 0 0 0,18-9 0 0 0,-27 17-27 0 0,0 0 0 0 0,0 0-1 0 0,8-8 1 0 0,-2 2 24 0 0,0 0 0 0 0,15-9 1 0 0,-19 15-11 0 0,-7 3 110 0 0,-8 14 113 0 0,-9 10-51 0 0,-33 34 0 0 0,-49 53 329 0 0,41-42-306 0 0,54-66-232 0 0,-6 9 26 0 0,0 1 0 0 0,0-1 0 0 0,1 1 0 0 0,-8 15 0 0 0,12-20 31 0 0,3-5 247 0 0,4-3-133 0 0,25-8 228 0 0,-21 7-177 0 0,1 0-1 0 0,-1-1 1 0 0,0 0 0 0 0,0 0 0 0 0,0 0-1 0 0,7-5 1 0 0,13-10 77 0 0,-19 13-264 0 0,0 0 1 0 0,0 0-1 0 0,-1-1 0 0 0,0 1 0 0 0,0-2 1 0 0,-1 1-1 0 0,7-8 0 0 0,-9 8-54 0 0,1 1 0 0 0,0 0 0 0 0,0 1 0 0 0,0-1 0 0 0,7-4 0 0 0,15-13 0 0 0,-13 10-148 0 0,-13 11-17 0 0,3-2-400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5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11311 0 0,'3'5'143'0'0,"0"0"0"0"0,0-1 1 0 0,0 1-1 0 0,-1 1 0 0 0,0-1 0 0 0,0 0 0 0 0,0 0 0 0 0,1 9 0 0 0,3 8 2036 0 0,-4-14-85 0 0,0 1 0 0 0,-1-1 1 0 0,0 0-1 0 0,0 1 0 0 0,-1 16 5136 0 0,-1-27-7043 0 0,-3-3-275 0 0,2-1 0 0 0,-1 0 0 0 0,1-1 0 0 0,0 1 0 0 0,0 0 0 0 0,0-1 0 0 0,1 1 1 0 0,0-1-1 0 0,0-12 0 0 0,-3-16-2563 0 0,1 13-4572 0 0,3-1-2219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5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6303 0 0,'6'2'184'0'0,"15"13"286"0"0,1 5 1245 0 0,-18-17-918 0 0,-1 0-1 0 0,0 1 1 0 0,-1 0 0 0 0,1 0 0 0 0,-1 0 0 0 0,1 0 0 0 0,-1 0 0 0 0,0 0 0 0 0,-1 0 0 0 0,1 1-1 0 0,-1-1 1 0 0,1 7 0 0 0,1 3 473 0 0,-1 0-1 0 0,-1 1 0 0 0,-1-1 0 0 0,0 0 1 0 0,-3 23-1 0 0,-18 69 1181 0 0,13-74-1705 0 0,2 0 1 0 0,-4 46 0 0 0,10-56-510 0 0,-1-6-54 0 0,1 0-1 0 0,-2 0 0 0 0,-3 15 0 0 0,-8 23 182 0 0,13-52-311 0 0,1-3-53 0 0,1 0 1 0 0,-1 0-1 0 0,0 0 0 0 0,0 1 1 0 0,0-1-1 0 0,1-1 1 0 0,-1 1-1 0 0,0 0 0 0 0,0 0 1 0 0,0 0-1 0 0,-1 0 1 0 0,1-1-1 0 0,0 1 1 0 0,0 0-1 0 0,0-3 0 0 0,-1 4 1 0 0,3-8-62 0 0,0 0 1 0 0,0-1-1 0 0,-1 1 0 0 0,0-1 0 0 0,-1 1 0 0 0,0-1 0 0 0,0-9 0 0 0,4-24-192 0 0,-2 23 267 0 0,1 0 0 0 0,1 0 0 0 0,1 0 0 0 0,1 1-1 0 0,1 0 1 0 0,0 0 0 0 0,1 0 0 0 0,15-20 0 0 0,-16 29 210 0 0,0 0 0 0 0,19-15 0 0 0,-19 17-192 0 0,50-35-31 0 0,-29 23 0 0 0,-20 12 0 0 0,-3 2-181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6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5815 0 0,'-16'99'2093'0'0,"2"-44"4110"0"0,-2-1 0 0 0,-27 61-1 0 0,34-98-3971 0 0,6-14-883 0 0,2-11-1588 0 0,4-12-618 0 0,1 1 0 0 0,0-1-1 0 0,9-22 1 0 0,-11 36 504 0 0,0 1 1 0 0,0-1-1 0 0,1 1 0 0 0,0 0 0 0 0,0-1 0 0 0,0 1 1 0 0,1 1-1 0 0,-1-1 0 0 0,1 1 0 0 0,0-1 1 0 0,1 1-1 0 0,-1 0 0 0 0,1 0 0 0 0,-1 1 1 0 0,7-4-1 0 0,-8 6 334 0 0,0 0-1 0 0,0 0 1 0 0,0 0 0 0 0,1 0-1 0 0,-1 1 1 0 0,0-1 0 0 0,1 1 0 0 0,-1 0-1 0 0,0 0 1 0 0,1 0 0 0 0,-1 0-1 0 0,0 0 1 0 0,1 1 0 0 0,-1 0 0 0 0,0 0-1 0 0,7 2 1 0 0,1 2 682 0 0,0 0 1 0 0,-1 0-1 0 0,12 9 1 0 0,-14-9 58 0 0,22 16 2932 0 0,4 2-1092 0 0,-32-22-1933 0 0,4 1 520 0 0,-5-1-1076 0 0,0-1-1 0 0,0 1 1 0 0,-1-1-1 0 0,1 1 0 0 0,0-1 1 0 0,0 1-1 0 0,0-1 1 0 0,0 0-1 0 0,1 0 1 0 0,-1 1-1 0 0,0-1 1 0 0,2 0-1 0 0,11-6-30 0 0,-10 1-24 0 0,-4 3-15 0 0,3-3-719 0 0,0 0 1 0 0,-1 0-1 0 0,0 0 0 0 0,0 0 1 0 0,0-1-1 0 0,-1 1 0 0 0,0 0 0 0 0,0-1 1 0 0,0-6-1 0 0,3-12-3998 0 0,0 2-4299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7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0 442 7455 0 0,'3'2'575'0'0,"2"1"-229"0"0,1 1 0 0 0,-1 0 1 0 0,1 0-1 0 0,-1 1 0 0 0,6 7 0 0 0,-5-4 875 0 0,0 0-1 0 0,-1 0 1 0 0,1 1 0 0 0,-2 0-1 0 0,7 14 1 0 0,-1 9 2810 0 0,-1-1 1 0 0,6 36-1 0 0,-4-13-3313 0 0,8 54 495 0 0,-14-71-776 0 0,1-2 0 0 0,13 41 0 0 0,-14-65-437 0 0,-5-10 0 0 0,0-1 0 0 0,0 0 0 0 0,1 1 0 0 0,-1-1 0 0 0,0 0 0 0 0,0 1 0 0 0,1-1 0 0 0,-1 0 0 0 0,0 1 0 0 0,0-1 0 0 0,1 0 0 0 0,-1 0 0 0 0,0 1 0 0 0,1-1 0 0 0,-1 0 0 0 0,0 0 0 0 0,1 0 0 0 0,-1 1 0 0 0,0-1 0 0 0,1 0 0 0 0,-1 0 0 0 0,1 0 0 0 0,-1 0 0 0 0,1 0 2 0 0,0-1 0 0 0,0 1-1 0 0,0-1 1 0 0,0 0 0 0 0,-1 1 0 0 0,1-1-1 0 0,0 0 1 0 0,-1 0 0 0 0,1 1 0 0 0,-1-1-1 0 0,1 0 1 0 0,0 0 0 0 0,-1 0 0 0 0,0 0-1 0 0,1 0 1 0 0,-1 0 0 0 0,0 1 0 0 0,1-1 0 0 0,-1-2-1 0 0,6-25-118 0 0,-5 25 55 0 0,1-16-980 0 0,0-1 1 0 0,-1 1-1 0 0,-3-28 0 0 0,-11-60-4512 0 0,9 74 3594 0 0,-14-54-4536 0 0,11 62 3945 0 0,2-1 1 0 0,-4-41-1 0 0,9 61 2261 0 0,1-1 0 0 0,0 1 0 0 0,0 0-1 0 0,1-6 1 0 0,2-7 148 0 0,-3 16 210 0 0,0 0-1 0 0,0 1 1 0 0,0-1 0 0 0,0 0 0 0 0,0 1 0 0 0,1-1-1 0 0,15-14 14785 0 0,-16 19-14425 0 0,0 0 0 0 0,0 0 0 0 0,0 0 0 0 0,-1 0 0 0 0,1 0 0 0 0,-1 0 0 0 0,1 0 0 0 0,-1 0 0 0 0,0 0 0 0 0,0 0 0 0 0,0 0 0 0 0,0 1 0 0 0,0-1 0 0 0,-1 3 0 0 0,1-2-605 0 0,0 0 1228 0 0,1-5-478 0 0,4-13-427 0 0,-2 5-360 0 0,0 0-1 0 0,5-12 1 0 0,0 6 184 0 0,3 0 34 0 0,-3 8 10 0 0,-7 6 62 0 0,17 2 170 0 0,-11-1-126 0 0,1 1 0 0 0,-1 1 0 0 0,1-1 0 0 0,10 3 0 0 0,-15-2-19 0 0,1 0-1 0 0,-1 0 1 0 0,-1 0-1 0 0,1 0 1 0 0,0 0-1 0 0,0 1 1 0 0,0-1-1 0 0,-1 1 1 0 0,1 0-1 0 0,-1 0 1 0 0,1 0-1 0 0,-1 0 1 0 0,0 0 0 0 0,1 0-1 0 0,-1 1 1 0 0,-1-1-1 0 0,4 6 1 0 0,0 1 157 0 0,-1 0 0 0 0,-1 0 1 0 0,0 1-1 0 0,3 12 1 0 0,0 0 191 0 0,-3-7-389 0 0,-1-1-1 0 0,0 1 1 0 0,-1 0 0 0 0,-1 0-1 0 0,0 0 1 0 0,-4 22 0 0 0,1 11-14 0 0,3-35-46 0 0,-1-1 0 0 0,0 1 0 0 0,-1 0 0 0 0,0-1 0 0 0,-1 0 0 0 0,-5 14 0 0 0,8-25-17 0 0,-1 0 0 0 0,1 0 0 0 0,-1 0 0 0 0,1 0 0 0 0,-1 0 0 0 0,1-1 0 0 0,-1 1 1 0 0,0 0-1 0 0,1 0 0 0 0,-1 0 0 0 0,0-1 0 0 0,-1 2 0 0 0,2-2-2 0 0,0 0 0 0 0,-1 0 1 0 0,1 0-1 0 0,0 0 0 0 0,0 0 0 0 0,-1 0 0 0 0,1 0 1 0 0,0 0-1 0 0,0 0 0 0 0,-1 0 0 0 0,1 0 1 0 0,0 0-1 0 0,0 0 0 0 0,-1 0 0 0 0,1 0 0 0 0,0 0 1 0 0,0 0-1 0 0,-1 0 0 0 0,1 0 0 0 0,0 0 1 0 0,0 0-1 0 0,0 0 0 0 0,-1-1 0 0 0,1 1 0 0 0,0 0 1 0 0,0 0-1 0 0,0 0 0 0 0,-1 0 0 0 0,1-1 1 0 0,-8-16-1555 0 0,7 15 1208 0 0,-22-79-9170 0 0,-2 24 4215 0 0,-16-24 2028 0 0,40 79 3624 0 0,-4 11 810 0 0,3-3-622 0 0,1 1 0 0 0,0 0 1 0 0,0 0-1 0 0,1 0 0 0 0,0 1 1 0 0,0-1-1 0 0,2 7 0 0 0,-1 8 530 0 0,2 22 743 0 0,-2 49 1300 0 0,-4 1 1008 0 0,3-92-2803 0 0,11-6-702 0 0,-9 3-566 0 0,-1 0 1 0 0,0-1-1 0 0,1 1 1 0 0,-1 0-1 0 0,0 0 1 0 0,0-1-1 0 0,0 1 1 0 0,0 0-1 0 0,0-1 1 0 0,0 1 0 0 0,0-1-1 0 0,0-2 1 0 0,8-23 80 0 0,-5 16-191 0 0,4-18-420 0 0,-2-1 0 0 0,6-56 0 0 0,5-25-1343 0 0,-8 85 1462 0 0,-9 26 387 0 0,0-1 0 0 0,0 1 0 0 0,1-1 0 0 0,-1 1 1 0 0,0-1-1 0 0,0 1 0 0 0,0-1 0 0 0,1 1 0 0 0,-1-1 1 0 0,0 1-1 0 0,1-1 0 0 0,-1 1 0 0 0,0-1 0 0 0,1 1 0 0 0,-1-1 1 0 0,0 1-1 0 0,1 0 0 0 0,-1-1 0 0 0,1 1 0 0 0,-1 0 1 0 0,1-1-1 0 0,-1 1 0 0 0,1 0 0 0 0,-1 0 0 0 0,1-1 0 0 0,-1 1 1 0 0,1 0-1 0 0,-1 0 0 0 0,1 0 0 0 0,-1 0 0 0 0,1 0 1 0 0,0 0-1 0 0,8 7 290 0 0,-8-6-319 0 0,3 4 158 0 0,0 1 1 0 0,0-1-1 0 0,-1 1 0 0 0,0 0 0 0 0,0-1 0 0 0,3 10 1 0 0,0-1 133 0 0,-5-10-178 0 0,0 0 0 0 0,0-1-1 0 0,0 1 1 0 0,0 0 0 0 0,0 0 0 0 0,-1 6-1 0 0,5 18 403 0 0,-1-15-123 0 0,-1 1 0 0 0,4 19 1 0 0,-6-27-211 0 0,0 0 1 0 0,1 0-1 0 0,0 0 1 0 0,5 9-1 0 0,-4-8 44 0 0,-2-5 118 0 0,1 0-9 0 0,-2-2-297 0 0,0 1 1 0 0,0-1-1 0 0,0 0 1 0 0,0 0-1 0 0,1 1 1 0 0,-1-1-1 0 0,0 0 0 0 0,0 0 1 0 0,0 0-1 0 0,1 0 1 0 0,-1 1-1 0 0,0-1 1 0 0,0 0-1 0 0,1 0 1 0 0,-1 0-1 0 0,0 0 0 0 0,1 0 1 0 0,-1 0-1 0 0,0 1 1 0 0,0-1-1 0 0,1 0 1 0 0,-1 0-1 0 0,0 0 0 0 0,1 0 1 0 0,-1 0-1 0 0,0 0 1 0 0,0 0-1 0 0,1 0 1 0 0,-1 0-1 0 0,0-1 0 0 0,1 1 1 0 0,-1 0-1 0 0,0 0 1 0 0,0 0-1 0 0,1 0 1 0 0,-1 0-1 0 0,0 0 0 0 0,0-1 1 0 0,1 1-1 0 0,11-14 71 0 0,-7 7-249 0 0,-1-1 0 0 0,5-14 1 0 0,1-11-1260 0 0,-2-1 0 0 0,-2 0 0 0 0,4-65 0 0 0,-9 77 272 0 0,-1 0 1 0 0,-1 1-1 0 0,-6-30 1 0 0,-19-62-2346 0 0,5 22 2825 0 0,17 65 904 0 0,-2 1 0 0 0,-1-1 1 0 0,-1 1-1 0 0,-13-28 1 0 0,21 52 337 0 0,0 13 1141 0 0,2-1-1025 0 0,1-1 1 0 0,0 1-1 0 0,0-1 1 0 0,7 14-1 0 0,4 13 581 0 0,-10-26-945 0 0,7 23 950 0 0,17 35 1 0 0,16 32 963 0 0,5 13-608 0 0,-31-77-1576 0 0,21 69 0 0 0,1 43 50 0 0,13 40-41 0 0,-36-132-64 0 0,-11-36 0 0 0,1 0 0 0 0,13 29 0 0 0,-17-42 0 0 0,-1-1 0 0 0,1 0 0 0 0,1 12 0 0 0,-2-12 0 0 0,-1-1 0 0 0,1 1 0 0 0,0-1 0 0 0,5 10 0 0 0,-1 6 0 0 0,-2-18 0 0 0,-1 0 0 0 0,-6-5 0 0 0,-3-27-17 0 0,4 25-3 0 0,0-1 0 0 0,1 0 0 0 0,0 0 0 0 0,0 0 1 0 0,0 0-1 0 0,0 0 0 0 0,0-6 0 0 0,-3-12-329 0 0,-17-90-6787 0 0,13 69 961 0 0,-4-10-2037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17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5095 0 0,'0'0'390'0'0,"3"-1"-252"0"0,14-5-559 0 0,46-17 6628 0 0,-61 22-5899 0 0,0 0 0 0 0,0-1 0 0 0,1 1 0 0 0,-1 0 0 0 0,0-1 1 0 0,-1 1-1 0 0,1-1 0 0 0,0 0 0 0 0,3-3 0 0 0,-2 2 140 0 0,-2 2-298 0 0,0 1 1 0 0,0-1-1 0 0,0 1 0 0 0,0-1 0 0 0,0 1 1 0 0,0 0-1 0 0,0-1 0 0 0,0 1 1 0 0,0 0-1 0 0,0 0 0 0 0,1 0 1 0 0,-1 0-1 0 0,0 0 0 0 0,0 0 0 0 0,0 0 1 0 0,0 0-1 0 0,0 1 0 0 0,0-1 1 0 0,1 0-1 0 0,-1 1 0 0 0,0-1 1 0 0,1 1-1 0 0,22 10 2470 0 0,-21-9-2487 0 0,-1 0 0 0 0,0 0-1 0 0,1 0 1 0 0,-1 0 0 0 0,0 0-1 0 0,0 1 1 0 0,0-1-1 0 0,-1 1 1 0 0,1-1 0 0 0,-1 1-1 0 0,1-1 1 0 0,-1 1 0 0 0,0 0-1 0 0,0 0 1 0 0,0 0 0 0 0,0 0-1 0 0,0 0 1 0 0,-1 0 0 0 0,1 4-1 0 0,-1-4 3 0 0,0 0 0 0 0,1 0 0 0 0,-1-1 0 0 0,1 1 0 0 0,0 0 0 0 0,2 5 0 0 0,-2-5-17 0 0,0-1-1 0 0,0 2 1 0 0,0-1 0 0 0,0 0-1 0 0,0 6 1 0 0,-1 1 68 0 0,1 0-1 0 0,0 1 1 0 0,1-1 0 0 0,4 18-1 0 0,5 14 354 0 0,-8-27-247 0 0,1-1 1 0 0,5 15-1 0 0,34 83 420 0 0,-18-38-313 0 0,-4-12 110 0 0,-12-37-244 0 0,-1-1 0 0 0,-1 1 0 0 0,5 36 0 0 0,-5-25-6 0 0,-4-24-159 0 0,-1 0-1 0 0,1 15 0 0 0,-3-23-50 0 0,0 0 0 0 0,0 0 0 0 0,0 0 0 0 0,-1 0 0 0 0,0-1 0 0 0,0 1 0 0 0,0 0 0 0 0,0 0 0 0 0,0-1 0 0 0,-4 8 0 0 0,3-9 12 0 0,-1 1 0 0 0,1-1-1 0 0,0 1 1 0 0,-1-1 0 0 0,0 0 0 0 0,1 0 0 0 0,-1 0-1 0 0,0 0 1 0 0,0-1 0 0 0,-6 3 0 0 0,3-1 94 0 0,4-1 69 0 0,-2-2-28 0 0,-14 2-121 0 0,-10 0-64 0 0,22-3-11 0 0,1-1-2 0 0,-3-2 2 0 0,7 4 0 0 0,1 0 0 0 0,0-1 0 0 0,1 1 0 0 0,-1 0 0 0 0,0-1 0 0 0,0 1 0 0 0,0 0 0 0 0,0-1 0 0 0,0 1 0 0 0,0 0 0 0 0,0-1 0 0 0,0 1 0 0 0,1 0 0 0 0,-1-1 0 0 0,0 1 0 0 0,0 0 0 0 0,0 0 0 0 0,1-1 0 0 0,-1 1 0 0 0,0 0 0 0 0,0 0 0 0 0,1-1 0 0 0,8-6 0 0 0,0 0 0 0 0,1 1 0 0 0,0 0 0 0 0,0 1 0 0 0,1 0 0 0 0,16-6 0 0 0,-1 0 0 0 0,3-1 0 0 0,-8 3 0 0 0,0 0 0 0 0,22-14 0 0 0,-22 10 0 0 0,-14 10 0 0 0,-7 3-96 0 0,1 0 0 0 0,-1-1 0 0 0,0 1 0 0 0,1 0 0 0 0,-1 0 0 0 0,1 0 0 0 0,-1 0 0 0 0,0 0 0 0 0,1 0 0 0 0,-1 0 1 0 0,1 0-1 0 0,-1 0 0 0 0,0 0 0 0 0,1 0 0 0 0,-1 0 0 0 0,0 0 0 0 0,1 0 0 0 0,-1 0 0 0 0,1 0 0 0 0,-1 0 0 0 0,1 1 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27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643 1 4519 0 0,'-27'13'148'0'0,"1"1"0"0"0,1 2 0 0 0,-38 30 0 0 0,-61 65 490 0 0,99-88-378 0 0,-10 12-79 0 0,2 0 0 0 0,1 3 0 0 0,2 0 0 0 0,1 2 0 0 0,2 1 0 0 0,2 1 0 0 0,-19 47 0 0 0,41-84-150 0 0,-61 152 1416 0 0,57-133-1020 0 0,0-1-1 0 0,2 0 1 0 0,1 1 0 0 0,0 0 0 0 0,1 25-1 0 0,4-16 107 0 0,1-1 0 0 0,1 1 0 0 0,2-1 0 0 0,2 0 0 0 0,0 0 0 0 0,3 0 0 0 0,0-1 0 0 0,2-1 0 0 0,1 0 0 0 0,2 0 0 0 0,31 47 0 0 0,-19-39-47 0 0,2 0-1 0 0,1-2 1 0 0,3-1-1 0 0,0-1 1 0 0,2-3-1 0 0,2 0 1 0 0,60 38-1 0 0,-80-58-338 0 0,2-1 0 0 0,-1-1 0 0 0,1 0 0 0 0,0-2-1 0 0,1 0 1 0 0,0-1 0 0 0,0-1 0 0 0,1-1 0 0 0,26 2 0 0 0,-18-4 49 0 0,-1-2 0 0 0,1-1 0 0 0,0-2 0 0 0,0-1 0 0 0,55-14 0 0 0,-34 3 107 0 0,-1-3-1 0 0,74-37 0 0 0,77-61 358 0 0,-158 89-526 0 0,-2-3 1 0 0,-2-1-1 0 0,52-54 0 0 0,-47 38-229 0 0,-3-2 0 0 0,44-69 0 0 0,-46 63-94 0 0,-21 32-67 0 0,-1-1-1 0 0,-1 0 0 0 0,-2-1 1 0 0,15-36-1 0 0,-14 20 181 0 0,-1-1 0 0 0,-3-1-1 0 0,-1 0 1 0 0,-3 0 0 0 0,3-57 0 0 0,-9 86 105 0 0,-1 0 1 0 0,0 1-1 0 0,-1-1 1 0 0,0 1-1 0 0,-1 0 1 0 0,0 0-1 0 0,-1 0 1 0 0,-7-15-1 0 0,6 19 28 0 0,0-1 0 0 0,0 1-1 0 0,-1 0 1 0 0,0 1 0 0 0,0 0-1 0 0,-1 0 1 0 0,0 0-1 0 0,-1 1 1 0 0,1 0 0 0 0,-2 0-1 0 0,-9-6 1 0 0,1 3 20 0 0,0 1 0 0 0,-1 0 0 0 0,0 2 0 0 0,0 0 0 0 0,-1 1 0 0 0,0 1 0 0 0,0 0 0 0 0,-23-1 0 0 0,-9 1-12 0 0,-97 4 0 0 0,11 15-875 0 0,47 4-5763 0 0,18 0-1459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24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558 396 4055 0 0,'-14'0'365'0'0,"1"2"0"0"0,0-1-1 0 0,0 2 1 0 0,0 0-1 0 0,0 0 1 0 0,1 1 0 0 0,-1 1-1 0 0,1 0 1 0 0,0 1-1 0 0,-20 12 1 0 0,14-4 602 0 0,1 2-1 0 0,0-1 1 0 0,-26 34-1 0 0,-35 59 951 0 0,53-72-1480 0 0,-5 9 210 0 0,1 1 0 0 0,2 1-1 0 0,3 2 1 0 0,-26 70 0 0 0,40-91-334 0 0,3-1-1 0 0,0 1 1 0 0,1 1 0 0 0,2-1-1 0 0,1 1 1 0 0,1 0 0 0 0,2 0-1 0 0,0-1 1 0 0,2 1 0 0 0,6 29-1 0 0,-3-37-53 0 0,0-1 0 0 0,1 0-1 0 0,1-1 1 0 0,1 0-1 0 0,1 0 1 0 0,1 0 0 0 0,0-1-1 0 0,1-1 1 0 0,1 0 0 0 0,1 0-1 0 0,20 19 1 0 0,0-2 566 0 0,1-1-1 0 0,74 54 1 0 0,-86-72-577 0 0,1-1 1 0 0,0-1 0 0 0,1-1 0 0 0,0-2 0 0 0,1 0 0 0 0,44 11 0 0 0,-35-14-102 0 0,1-1-1 0 0,-1-1 1 0 0,1-3 0 0 0,49-1-1 0 0,-56-3-5 0 0,0-2 1 0 0,-1 0-1 0 0,0-2 0 0 0,0-1 0 0 0,0-1 0 0 0,28-14 0 0 0,-20 6 25 0 0,-1-2-1 0 0,-1-2 1 0 0,-1 0-1 0 0,0-3 1 0 0,-2 0-1 0 0,-1-2 1 0 0,0-1-1 0 0,-2-2 1 0 0,33-43-1 0 0,-31 31-7 0 0,-1-1 0 0 0,-2-1-1 0 0,-2-1 1 0 0,-2-1 0 0 0,-2-1-1 0 0,28-93 1 0 0,-43 115-155 0 0,0-1-1 0 0,-2 0 1 0 0,1-31-1 0 0,-6-73-4 0 0,-2 84 2 0 0,-2 0 0 0 0,-1 1 0 0 0,-3 0 0 0 0,-1 0 0 0 0,-24-55 0 0 0,6 29 0 0 0,-4 2 0 0 0,-55-87 0 0 0,7 39 0 0 0,64 94 0 0 0,-1 0 0 0 0,-1 1 0 0 0,-23-18 0 0 0,33 32 42 0 0,1 0 0 0 0,-1 0 0 0 0,1 1 0 0 0,-2 0 0 0 0,1 1 0 0 0,0-1 0 0 0,-1 2 0 0 0,0 0 0 0 0,0 0 0 0 0,0 0 0 0 0,0 1 0 0 0,-13 0 0 0 0,10 1-315 0 0,-1 2 0 0 0,1-1 0 0 0,0 2 0 0 0,0 0 0 0 0,0 0-1 0 0,0 2 1 0 0,0-1 0 0 0,1 1 0 0 0,-14 7 0 0 0,-30 18-10654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3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24 2791 0 0,'13'1'696'0'0,"-7"1"-566"0"0,8 1 510 0 0,-1 0-1 0 0,1 0 1 0 0,25 0-1 0 0,-39-3-624 0 0,1 0 0 0 0,-1 0 0 0 0,0 0 0 0 0,0 0 0 0 0,1 0 0 0 0,-1 0 0 0 0,0 0 0 0 0,0 0 0 0 0,0-1 0 0 0,1 1 0 0 0,-1 0 0 0 0,0 0 0 0 0,0 0 0 0 0,0 0 0 0 0,0-1 0 0 0,0 1 0 0 0,1 0 0 0 0,-1 0 0 0 0,0 0 0 0 0,0-1 0 0 0,0 1 0 0 0,0 0 0 0 0,0 0 0 0 0,0 0 0 0 0,0-1 0 0 0,0 1 0 0 0,0 0 0 0 0,0 0 0 0 0,0-1 0 0 0,2-1 696 0 0,1 8-456 0 0,-2-2-242 0 0,0-1 0 0 0,0 1 0 0 0,0-1 0 0 0,-1 1 0 0 0,1 0 0 0 0,-1-1 0 0 0,0 1 0 0 0,0-1 0 0 0,0 1 0 0 0,-1 5 0 0 0,-10 39 68 0 0,8-38-70 0 0,-10 36 27 0 0,-2 0 0 0 0,-21 46-1 0 0,8-21-23 0 0,18-44-15 0 0,-16 32 0 0 0,24-56 3 0 0,-3 12 72 0 0,22-25-54 0 0,-15 8-20 0 0,0 0 0 0 0,0 0 0 0 0,0 0 0 0 0,-1 0 0 0 0,1 0 0 0 0,-1 0 0 0 0,1 0 0 0 0,1-5 0 0 0,-2 4 0 0 0,1 0 0 0 0,0 1 0 0 0,-1-1 0 0 0,1 0 0 0 0,4-3 0 0 0,3-3 48 0 0,32-26-18 0 0,-37 32 12 0 0,0 0 0 0 0,0 0 0 0 0,0 1 0 0 0,0 0 0 0 0,1 0 0 0 0,-1 0 0 0 0,1 0 0 0 0,7-1 0 0 0,-11 3-2 0 0,0 0-1 0 0,1 0 1 0 0,-1 0-1 0 0,0 0 1 0 0,0 0-1 0 0,1 0 1 0 0,-1 1 0 0 0,0-1-1 0 0,0 1 1 0 0,0-1-1 0 0,1 1 1 0 0,-1-1-1 0 0,0 1 1 0 0,0-1-1 0 0,0 1 1 0 0,0 0-1 0 0,0 0 1 0 0,0 0-1 0 0,0-1 1 0 0,0 1-1 0 0,0 0 1 0 0,-1 0-1 0 0,1 0 1 0 0,0 2-1 0 0,3 2 211 0 0,0 1 0 0 0,-1 0 0 0 0,3 8-1 0 0,-4-9 12 0 0,1 2 82 0 0,-1 0-1 0 0,0 1 0 0 0,-1-1 1 0 0,2 12-1 0 0,1 6 513 0 0,-1-4 447 0 0,1 37 0 0 0,-3-38-267 0 0,5 34-1 0 0,-6-53-1000 0 0,1 0-1 0 0,-1 1 1 0 0,0-1-1 0 0,1 0 1 0 0,-1 0-1 0 0,0 0 1 0 0,1 0 0 0 0,0 0-1 0 0,-1 1 1 0 0,1-1-1 0 0,0 0 1 0 0,-1 0-1 0 0,1 0 1 0 0,0 0-1 0 0,0-1 1 0 0,0 1-1 0 0,0 0 1 0 0,0 0-1 0 0,0 0 1 0 0,0-1 0 0 0,0 1-1 0 0,0-1 1 0 0,0 1-1 0 0,0-1 1 0 0,2 1-1 0 0,-2-1-15 0 0,-1 0-1 0 0,1-1 0 0 0,-1 1 1 0 0,1 0-1 0 0,-1-1 1 0 0,1 1-1 0 0,-1 0 0 0 0,0-1 1 0 0,1 1-1 0 0,-1-1 1 0 0,1 1-1 0 0,-1-1 0 0 0,0 1 1 0 0,0-1-1 0 0,1 1 0 0 0,-1-2 1 0 0,1 1 22 0 0,6-9 35 0 0,-1-1-1 0 0,0 0 1 0 0,0-1-1 0 0,6-20 0 0 0,10-50 40 0 0,-22 81-117 0 0,3-14-136 0 0,0-1 0 0 0,-2 0 1 0 0,0 1-1 0 0,-2-28 0 0 0,-11-62-515 0 0,11 99 615 0 0,-7-32-255 0 0,0-11 71 0 0,0 19 346 0 0,1 5-83 0 0,3-2-272 0 0,4 26 271 0 0,1-1 1 0 0,1 0 0 0 0,-1 0-1 0 0,0 1 1 0 0,0-1 0 0 0,1 1-1 0 0,-1-1 1 0 0,1 1 0 0 0,-1 0-1 0 0,1 0 1 0 0,2-2 0 0 0,5-2 228 0 0,0 1 0 0 0,1 0 0 0 0,-1 0 0 0 0,1 1 0 0 0,14-3 0 0 0,-10 2-58 0 0,21-8 1 0 0,-26 8-155 0 0,2 0-47 0 0,0-1 0 0 0,0 0-1 0 0,-1-1 1 0 0,0 0 0 0 0,0-1-1 0 0,9-8 1 0 0,-18 14-153 0 0,0 0 0 0 0,-1 0 0 0 0,1 0 0 0 0,0 0 1 0 0,-1 0-1 0 0,1 0 0 0 0,-1 0 0 0 0,1 0 0 0 0,-1 0 0 0 0,1 0 0 0 0,-1 0 0 0 0,1-3 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4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5695 0 0,'0'0'736'0'0,"-5"1"27"0"0,-7 1-201 0 0,12-2-540 0 0,0 0 0 0 0,0 0-1 0 0,0 1 1 0 0,-1-1 0 0 0,1 0 0 0 0,0 0-1 0 0,0 0 1 0 0,0 0 0 0 0,0 1-1 0 0,-1-1 1 0 0,1 0 0 0 0,0 0 0 0 0,0 0-1 0 0,0 1 1 0 0,0-1 0 0 0,0 0 0 0 0,0 0-1 0 0,0 0 1 0 0,0 1 0 0 0,0-1 0 0 0,-1 0-1 0 0,1 0 1 0 0,0 1 0 0 0,0-1 0 0 0,0 0-1 0 0,0 0 1 0 0,0 1 0 0 0,1 1 145 0 0,0 1 0 0 0,0-1 1 0 0,1 0-1 0 0,-1 1 0 0 0,0-1 0 0 0,1 0 0 0 0,1 3 1 0 0,7 8 454 0 0,1 7 665 0 0,0 0 0 0 0,-1 1 1 0 0,10 31-1 0 0,-10-25-252 0 0,13 45 2290 0 0,27 135 0 0 0,-33-136-2042 0 0,3 19 7 0 0,4 22 324 0 0,-3-14-250 0 0,3 22 405 0 0,-20-92-854 0 0,11 36 1 0 0,-14-62-771 0 0,3 6-20 0 0,1-3-514 0 0,-6-12 274 0 0,0 1-1 0 0,0 0 1 0 0,-1 0 0 0 0,0 0 0 0 0,0 0-1 0 0,-1 0 1 0 0,1 0 0 0 0,-5-6-1 0 0,-6-14-567 0 0,6 10 37 0 0,-2 0 0 0 0,0 0 1 0 0,-23-29-1 0 0,-41-38-1885 0 0,-10-13-394 0 0,70 78 2386 0 0,0 2 21 0 0,2 0 1 0 0,-1-1 0 0 0,2 0 0 0 0,-15-33 0 0 0,24 47 558 0 0,1 0-1 0 0,-1 1 1 0 0,0-1 0 0 0,1 0 0 0 0,-1 0 0 0 0,1 1-1 0 0,0-1 1 0 0,0 0 0 0 0,0 0 0 0 0,0 0-1 0 0,0 1 1 0 0,1-1 0 0 0,0 0 0 0 0,-1 0-1 0 0,1 1 1 0 0,0-1 0 0 0,0 1 0 0 0,0-1 0 0 0,0 0-1 0 0,1 1 1 0 0,-1 0 0 0 0,1-1 0 0 0,2-1-1 0 0,-1 0 151 0 0,0 1 0 0 0,1 0 0 0 0,0 0 0 0 0,-1 0 0 0 0,1 0 0 0 0,0 1 0 0 0,1 0 0 0 0,-1 0 0 0 0,0 0 0 0 0,1 0 0 0 0,-1 1 0 0 0,10-3 0 0 0,-13 4-162 0 0,0 0 0 0 0,0-1 1 0 0,0 1-1 0 0,1 0 0 0 0,-1 0 0 0 0,0 0 0 0 0,0 0 0 0 0,1 0 0 0 0,-1 0 0 0 0,0 0 0 0 0,0 0 1 0 0,0 1-1 0 0,1-1 0 0 0,-1 0 0 0 0,0 1 0 0 0,0-1 0 0 0,0 1 0 0 0,0-1 0 0 0,0 1 1 0 0,0 0-1 0 0,0-1 0 0 0,0 1 0 0 0,0 0 0 0 0,0 0 0 0 0,0-1 0 0 0,0 1 0 0 0,0 0 1 0 0,-1 0-1 0 0,1 0 0 0 0,0 0 0 0 0,-1 0 0 0 0,1 0 0 0 0,-1 1 0 0 0,1-1 0 0 0,-1 0 0 0 0,1 0 1 0 0,-1 0-1 0 0,0 0 0 0 0,1 2 0 0 0,0 4 44 0 0,-1-1 0 0 0,0 1 0 0 0,0-1 0 0 0,0 1 0 0 0,0-1 0 0 0,-3 8 0 0 0,-2 10 72 0 0,-2 0-1 0 0,-1-1 0 0 0,-17 36 1 0 0,3-4 250 0 0,-34 67 1239 0 0,21-53 2067 0 0,46-81-3076 0 0,1-5-500 0 0,-1-1 0 0 0,0 0 0 0 0,-2-1 0 0 0,12-28 0 0 0,21-83-484 0 0,-35 105 176 0 0,10-31-1922 0 0,-5 19-6611 0 0,-6 14-187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5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4319 0 0,'0'0'332'0'0,"1"2"-220"0"0,3 9-237 0 0,-2-8 503 0 0,0 1 1 0 0,0 0 0 0 0,0 0 0 0 0,-1 0 0 0 0,0 0 0 0 0,0 0 0 0 0,0 1-1 0 0,0-1 1 0 0,0 8 0 0 0,-7 21 4811 0 0,-18 59 1 0 0,16-65-4083 0 0,-25 61 1037 0 0,15-48-1679 0 0,16-35-429 0 0,1-3-365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5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5815 0 0,'0'0'444'0'0,"2"-1"-289"0"0,74-33 2772 0 0,-74 33-1579 0 0,2 1 222 0 0,0-1-1181 0 0,0 0-1 0 0,0 1 1 0 0,0 0-1 0 0,0 0 1 0 0,0 0-1 0 0,0 0 0 0 0,0 0 1 0 0,1 1-1 0 0,-1 0 1 0 0,0 0-1 0 0,0 0 1 0 0,4 2-1 0 0,-5-2-252 0 0,-1 1 0 0 0,1-1 0 0 0,-1 0 0 0 0,1 1 1 0 0,-1-1-1 0 0,0 1 0 0 0,1 0 0 0 0,-1 0 0 0 0,0 0 0 0 0,0 0 0 0 0,0 0 0 0 0,0 1 0 0 0,-1-1 1 0 0,1 0-1 0 0,-1 1 0 0 0,1-1 0 0 0,-1 1 0 0 0,0 0 0 0 0,2 4 0 0 0,-2 2 233 0 0,0-1 0 0 0,0 0 0 0 0,0 0 1 0 0,-1 0-1 0 0,0 0 0 0 0,0 0 0 0 0,-3 12 0 0 0,-2 4 922 0 0,-11 27 0 0 0,12-38-959 0 0,-4 8 354 0 0,-16 30 0 0 0,5-10-174 0 0,0 3-99 0 0,7-14-191 0 0,-16 28 0 0 0,17-35-351 0 0,-4 7-481 0 0,1-12-7411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6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16 5959 0 0,'0'0'458'0'0,"3"-1"-301"0"0,12-4 220 0 0,-12 3 149 0 0,1 1 0 0 0,-1-1 0 0 0,1 1 0 0 0,-1 0-1 0 0,1 0 1 0 0,0 0 0 0 0,-1 1 0 0 0,1-1 0 0 0,0 1-1 0 0,6 0 993 0 0,-10 12-228 0 0,-2 22-413 0 0,1-25-720 0 0,-1 0 1 0 0,-1 0 0 0 0,0 0-1 0 0,0 0 1 0 0,-9 17-1 0 0,3-5 70 0 0,8-17-173 0 0,0 0-1 0 0,-1-1 1 0 0,0 1 0 0 0,-4 7 0 0 0,-27 37 490 0 0,32-47 272 0 0,14-6-608 0 0,0-2 153 0 0,0-1-1 0 0,-1-1 1 0 0,17-14-1 0 0,-10 7 69 0 0,1 0 60 0 0,14-11 162 0 0,11-2-121 0 0,-44 28-383 0 0,0 3-76 0 0,3 6-17 0 0,-5-3-46 0 0,1-1-1 0 0,-1 1 0 0 0,0-1 0 0 0,-1 0 0 0 0,1 0 0 0 0,-1 1 0 0 0,1-1 0 0 0,-1 0 0 0 0,-1 0 0 0 0,-3 5 1 0 0,-3 7 84 0 0,-6 12 4 0 0,-1-2 0 0 0,-1 0 0 0 0,-25 29 1 0 0,-68 65 211 0 0,65-73-104 0 0,-22 17 59 0 0,18-19-114 0 0,48-44-125 0 0,1 0 0 0 0,-1-1 0 0 0,1 1 0 0 0,-1-1 0 0 0,0 1 0 0 0,1-1 0 0 0,-1 1 0 0 0,0-1 0 0 0,0 0 0 0 0,1 1 0 0 0,-1-1 0 0 0,0 0 0 0 0,0 0-1 0 0,-1 1 1 0 0,0-1 673 0 0,32-18 345 0 0,-1-1-1 0 0,-1-1 0 0 0,45-43 0 0 0,67-85 1288 0 0,-86 88-1821 0 0,-49 55-490 0 0,25-28 147 0 0,1 2 0 0 0,41-34 0 0 0,-54 55-178 0 0,-19 22-1015 0 0,0-8 448 0 0,0-1 1 0 0,0 1-1 0 0,-1 0 1 0 0,1-1-1 0 0,-1 1 1 0 0,0-1-1 0 0,0 1 1 0 0,0-1-1 0 0,-1 0 1 0 0,1 0-1 0 0,-1 0 1 0 0,-3 3-1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6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2 2815 0 0,'10'-2'5467'0'0,"3"14"-3806"0"0,0 0 0 0 0,-1 1-1 0 0,-1 0 1 0 0,0 1 0 0 0,-1 0-1 0 0,11 20 1 0 0,-17-26-1338 0 0,55 112 4222 0 0,-26-39-3231 0 0,20 53 63 0 0,-28-56-653 0 0,-25-77-711 0 0,0 0 1 0 0,0 0-1 0 0,0 0 1 0 0,1 0-1 0 0,-1 0 1 0 0,-1 0-1 0 0,1 0 1 0 0,0 0-1 0 0,0 0 1 0 0,0 0 0 0 0,0 1-1 0 0,-1-1 1 0 0,1 0-1 0 0,0 0 1 0 0,-1-1-1 0 0,1 1 1 0 0,-1 0-1 0 0,0 0 1 0 0,1 0-1 0 0,-1 0 1 0 0,1 0-1 0 0,-1 0 1 0 0,0-1-1 0 0,0 1 1 0 0,0 0-1 0 0,1-1 1 0 0,-1 1 0 0 0,0 0-1 0 0,0-1 1 0 0,0 1-1 0 0,0-1 1 0 0,0 0-1 0 0,0 1 1 0 0,0-1-1 0 0,0 0 1 0 0,-1 1-1 0 0,-3 0 34 0 0,0 0-1 0 0,1 0 0 0 0,-1 0 1 0 0,0-1-1 0 0,1 0 1 0 0,-7 0-1 0 0,-6-2 35 0 0,0-1-1 0 0,0-1 1 0 0,1 0-1 0 0,-1-1 1 0 0,1-1-1 0 0,0-1 1 0 0,0 0 0 0 0,1-1-1 0 0,0-1 1 0 0,0 0-1 0 0,1-1 1 0 0,1-1-1 0 0,-24-22 1 0 0,28 23-81 0 0,8-2 0 0 0,3 1 0 0 0,0 8 39 0 0,1 0-1 0 0,-1 0 1 0 0,1 0 0 0 0,0 0-1 0 0,0 1 1 0 0,0-1 0 0 0,0 1-1 0 0,0 0 1 0 0,1 0-1 0 0,-1 0 1 0 0,1 0 0 0 0,-1 1-1 0 0,1-1 1 0 0,0 1 0 0 0,-1 0-1 0 0,6-1 1 0 0,3-2 320 0 0,-9 3-262 0 0,-1 1 0 0 0,1-1 0 0 0,0 1 1 0 0,-1-1-1 0 0,1 1 0 0 0,0 0 0 0 0,0 0 0 0 0,-1 0 0 0 0,5 1 0 0 0,39-1 540 0 0,-33 0-637 0 0,-2-3 0 0 0,-11 3 0 0 0,0 0 0 0 0,0-1 0 0 0,0 1 0 0 0,0 0 0 0 0,0-1 0 0 0,1 1 0 0 0,-1 0 0 0 0,0-1 0 0 0,0 1 0 0 0,0-1 0 0 0,0 1 0 0 0,0 0 0 0 0,0-1 0 0 0,-1 1 0 0 0,1 0 0 0 0,0-1 0 0 0,0 1 0 0 0,0 0 0 0 0,0-1 0 0 0,0 1 0 0 0,0 0 0 0 0,-1-1 0 0 0,-2-9-11 0 0,2 8-45 0 0,-4-4-436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8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0 2471 0 0,'1'2'187'0'0,"0"1"-161"0"0,-1 18 28 0 0,-1-12 74 0 0,0 0 0 0 0,0 0 0 0 0,-1 0-1 0 0,0 0 1 0 0,-1-1 0 0 0,0 1 0 0 0,-1-1 0 0 0,-5 12 0 0 0,0-6-88 0 0,0-1 0 0 0,0 0 1 0 0,-22 22-1 0 0,-10 9 5369 0 0,56-46-2633 0 0,-10 1-2269 0 0,-1-1 0 0 0,1 0 0 0 0,-1 1 0 0 0,1-2 0 0 0,-1 1 0 0 0,0-1 0 0 0,0 1 0 0 0,0-1 0 0 0,5-4-1 0 0,1-2 693 0 0,-1-1 0 0 0,11-13 0 0 0,39-53 3027 0 0,-41 58-3339 0 0,-16 16-782 0 0,0 1 0 0 0,0-1 0 0 0,0 0 0 0 0,0 0-1 0 0,0 0 1 0 0,0-1 0 0 0,-1 1 0 0 0,1 0 0 0 0,1-4 0 0 0,-1 3 68 0 0,2-5 985 0 0,-4 8-1163 0 0,0 0-1 0 0,0 0 1 0 0,0 0 0 0 0,-1 0-1 0 0,1 0 1 0 0,0 0-1 0 0,0 1 1 0 0,0-1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 0-1 0 0,0 0 1 0 0,0 0 0 0 0,0 0-1 0 0,0 0 1 0 0,0 0-1 0 0,0 0 1 0 0,0-1 0 0 0,-1 1-1 0 0,1 0 1 0 0,0 0-1 0 0,0 0 1 0 0,0 0 0 0 0,0 0-1 0 0,0 0 1 0 0,0 0-1 0 0,0 0 1 0 0,0 0 0 0 0,0 0-1 0 0,0 0 1 0 0,0-1-1 0 0,0 1 1 0 0,0 0-1 0 0,0 0 1 0 0,0 0 0 0 0,0 0-1 0 0,0 0 1 0 0,0 0-1 0 0,0 0 1 0 0,-9 12-2396 0 0,-2 0 358 0 0,-2-1-4146 0 0,-1-1-1334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8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10 2359 0 0,'-3'-2'208'0'0,"1"0"-208"0"0,8 1 0 0 0,2 1 3808 0 0,5-5-5480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9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207 106 3311 0 0,'0'2'251'0'0,"0"13"1020"0"0,0-15-1213 0 0,0 0 1 0 0,0 1-1 0 0,0-1 0 0 0,0 0 1 0 0,0 0-1 0 0,1 0 0 0 0,-1 0 1 0 0,0 0-1 0 0,0 0 0 0 0,0 0 0 0 0,0 0 1 0 0,0 1-1 0 0,0-1 0 0 0,0 0 1 0 0,1 0-1 0 0,-1 0 0 0 0,0 0 1 0 0,0 0-1 0 0,0 0 0 0 0,0 0 0 0 0,0 0 1 0 0,0 0-1 0 0,1 0 0 0 0,-1 0 1 0 0,0 0-1 0 0,0 0 0 0 0,0 0 1 0 0,0 0-1 0 0,0 0 0 0 0,1 0 0 0 0,-1 0 1 0 0,0 0-1 0 0,0 0 0 0 0,0 0 1 0 0,0 0-1 0 0,0 0 0 0 0,0 0 1 0 0,1 0-1 0 0,-1-1 0 0 0,0 1 0 0 0,0 0 1 0 0,0 0-1 0 0,0 0 0 0 0,0 0 1 0 0,14-15 3430 0 0,-13 12-4158 0 0,74-74 1815 0 0,-47 50-626 0 0,-26 25 320 0 0,-3 5-789 0 0,0 0 1 0 0,0 0-1 0 0,0-1 0 0 0,0 1 0 0 0,0-1 0 0 0,-1 1 1 0 0,1-1-1 0 0,-1 1 0 0 0,-3 3 0 0 0,1-1 37 0 0,-35 56 702 0 0,-11 16 580 0 0,-43 41 1440 0 0,-12 17-782 0 0,80-103 1158 0 0,28-34-2407 0 0,19-13-152 0 0,-1-2 0 0 0,0 0 1 0 0,23-27-1 0 0,14-10 276 0 0,83-80 1703 0 0,-61 56-1307 0 0,-77 76-1245 0 0,-1 0 1 0 0,0-1-1 0 0,0 1 1 0 0,0-1-1 0 0,0 1 1 0 0,2-6-1 0 0,-4 8-94 0 0,0-1 0 0 0,1 1-1 0 0,-1-1 1 0 0,0 1-1 0 0,0 0 1 0 0,1-1 0 0 0,-1 1-1 0 0,0-1 1 0 0,1 1-1 0 0,-1 0 1 0 0,0-1 0 0 0,1 1-1 0 0,-1 0 1 0 0,1-1 0 0 0,-1 1-1 0 0,1 0 1 0 0,-1 0-1 0 0,0-1 1 0 0,1 1 0 0 0,-1 0-1 0 0,2 0 1 0 0,-11 8-7640 0 0,-1 0 5299 0 0,-17 10 1 0 0,21-14 814 0 0,0-1 1 0 0,-1 0-1 0 0,0 0 1 0 0,-7 1-1 0 0,4-1 739 0 0,-44 10-2787 0 0,54-12 3630 0 0,-1-1 0 0 0,1 0 0 0 0,-1 1 0 0 0,1-1 0 0 0,-1 0 1 0 0,1 1-1 0 0,0-1 0 0 0,-1 1 0 0 0,1-1 0 0 0,-1 1 0 0 0,1-1 0 0 0,0 1 0 0 0,0-1 0 0 0,-1 1 0 0 0,1-1 0 0 0,0 1 0 0 0,0 0 1 0 0,-1-1-1 0 0,1 1 0 0 0,0-1 0 0 0,0 1 0 0 0,0 0 0 0 0,0-1 0 0 0,0 1 0 0 0,0-1 0 0 0,0 1 0 0 0,0 0 0 0 0,0-1 0 0 0,0 1 1 0 0,1 0-1 0 0,1 15 534 0 0,7 5 1773 0 0,1 0-1 0 0,22 34 0 0 0,-16-28-774 0 0,-1 1 0 0 0,-1 1 0 0 0,-1 0 0 0 0,11 38 0 0 0,20 103 681 0 0,-42-163-2183 0 0,-1 3 2 0 0,-6 15 23 0 0,4-22-47 0 0,0 0-1 0 0,0 0 1 0 0,0-1-1 0 0,-1 1 1 0 0,1 0-1 0 0,-1-1 0 0 0,1 1 1 0 0,-1-1-1 0 0,0 1 1 0 0,0-1-1 0 0,0 0 1 0 0,0 0-1 0 0,-1 0 0 0 0,1 0 1 0 0,-1 0-1 0 0,1-1 1 0 0,-1 1-1 0 0,1-1 1 0 0,-1 1-1 0 0,0-1 0 0 0,0 0 1 0 0,0 0-1 0 0,0 0 1 0 0,0-1-1 0 0,1 1 1 0 0,-5 0-1 0 0,-3 0 38 0 0,0 0 0 0 0,-1-1 0 0 0,1 0 0 0 0,0 0 0 0 0,-1-1 0 0 0,-14-4 0 0 0,13 2 3 0 0,1-1-1 0 0,-1 0 0 0 0,1-1 0 0 0,0-1 0 0 0,1 1 0 0 0,-1-2 0 0 0,1 1 0 0 0,0-2 0 0 0,-17-15 0 0 0,23 19-53 0 0,0 0-1 0 0,1-1 0 0 0,-1 1 1 0 0,1-1-1 0 0,0 0 1 0 0,-4-10-1 0 0,5 12-7 0 0,1 0-1 0 0,0 0 1 0 0,0 0 0 0 0,0 0 0 0 0,0-1-1 0 0,1 1 1 0 0,-1 0 0 0 0,1-1-1 0 0,0 1 1 0 0,0 0 0 0 0,0-1-1 0 0,1-5 1 0 0,10-20-2 0 0,-1 18 0 0 0,-4 5 0 0 0,10-14-51 0 0,-8 10-1 0 0,-1 1 0 0 0,10-8-1 0 0,34-36-2875 0 0,-37 39-2913 0 0,-3 1-1654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9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2039 0 0,'-9'39'1024'0'0,"7"-32"-663"0"0,0-1 1 0 0,1 1 0 0 0,-1-1-1 0 0,1 1 1 0 0,1-1 0 0 0,-1 1-1 0 0,1 0 1 0 0,0-1 0 0 0,2 14-1 0 0,-1-18 66 0 0,7 18 801 0 0,-7-18-1155 0 0,4 3 9 0 0,-4-4 66 0 0,2 0 5 0 0,4 1-38 0 0,1 0 1 0 0,0-1-1 0 0,10 1 0 0 0,-17-2 105 0 0,8 5-44 0 0,-3 4-86 0 0,-3 9 19 0 0,-1 0 0 0 0,-1 0-1 0 0,-1 29 1 0 0,0-20 72 0 0,0 0 1339 0 0,4 35 1 0 0,1-33 3016 0 0,-3-31-4191 0 0,5-5-221 0 0,0-1 0 0 0,-1 1 1 0 0,0-1-1 0 0,0 0 1 0 0,-1-1-1 0 0,7-12 0 0 0,22-61 441 0 0,-30 72-413 0 0,24-82 1228 0 0,-20 70-988 0 0,9-39-1 0 0,-15 53-274 0 0,1 0 0 0 0,6-14 0 0 0,-1 0 119 0 0,-7 21-440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19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3311 0 0,'9'15'476'0'0,"0"1"0"0"0,-1 0-1 0 0,8 24 1 0 0,-1-2 3248 0 0,9 36 4513 0 0,-19-61-7160 0 0,0 0 1 0 0,-1 0-1 0 0,0 0 0 0 0,1 16 0 0 0,-2-8-161 0 0,-2 1 0 0 0,-1-1 0 0 0,-3 40-1 0 0,3-36-1904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4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5839 0 0,'3'5'68'0'0,"1"1"-1"0"0,-1 0 1 0 0,0 0-1 0 0,0 1 1 0 0,-1-1-1 0 0,0 1 1 0 0,0-1-1 0 0,1 12 1 0 0,3 7 48 0 0,86 404 7386 0 0,-77-342-6232 0 0,3 27 202 0 0,16 81 111 0 0,-30-183-3054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0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92 14711 0 0,'14'29'1516'0'0,"17"56"-1"0"0,-9-6 3761 0 0,-17-57-3178 0 0,2 31 1 0 0,1 8 508 0 0,0 4-655 0 0,-7-50-1787 0 0,1 0 0 0 0,0 0 0 0 0,1 0 0 0 0,0-1 0 0 0,8 23 0 0 0,-5-27-337 0 0,-4-7-734 0 0,-1-4 436 0 0,1 1 0 0 0,0 0 0 0 0,0 0 0 0 0,0-1 0 0 0,-1 1 0 0 0,1-1 0 0 0,0 1 1 0 0,0-1-1 0 0,1-1 0 0 0,8-6-5515 0 0,-1-6-3074 0 0</inkml:trace>
  <inkml:trace contextRef="#ctx0" brushRef="#br0" timeOffset="1">0 162 5351 0 0,'0'0'416'0'0,"2"-1"-272"0"0,22 0 1285 0 0,-20 1-877 0 0,0 0 0 0 0,0 0 0 0 0,0 0 1 0 0,0-1-1 0 0,-1 1 0 0 0,1-1 0 0 0,0 0 0 0 0,0 0 0 0 0,-1 0 0 0 0,1-1 1 0 0,-1 0-1 0 0,7-3 0 0 0,27-20 2029 0 0,53-48-1 0 0,-81 66-2134 0 0,0 0-1 0 0,1 0 0 0 0,0 1 1 0 0,0 0-1 0 0,0 1 0 0 0,11-4 0 0 0,-20 9-349 0 0,1 0-1 0 0,-1 0 0 0 0,0 0 0 0 0,0 0 1 0 0,0 0-1 0 0,0 0 0 0 0,0 1 0 0 0,0-1 1 0 0,0 0-1 0 0,-1 1 0 0 0,1-1 0 0 0,0 1 0 0 0,0-1 1 0 0,0 1-1 0 0,0-1 0 0 0,0 1 0 0 0,-1 0 1 0 0,1-1-1 0 0,0 1 0 0 0,1 1 0 0 0,-1-1 167 0 0,3 4-45 0 0,1 0 0 0 0,-1 0 1 0 0,0 1-1 0 0,0-1 0 0 0,0 1 1 0 0,-1 0-1 0 0,0 0 1 0 0,3 9-1 0 0,18 59 1690 0 0,-16-47-1101 0 0,1 14-120 0 0,-1 1-1 0 0,-2 0 0 0 0,1 63 1 0 0,-7-101-695 0 0,0 3-161 0 0,1 26-144 0 0,-2-12-2951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0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0 501 4863 0 0,'0'0'375'0'0,"3"-1"-244"0"0,6-4 58 0 0,-4 2 438 0 0,0 1-1 0 0,-1 1 1 0 0,1-1-1 0 0,0 1 1 0 0,1 0-1 0 0,9-1 1 0 0,-13 2-301 0 0,0-1 1155 0 0,3 4-563 0 0,-1-1-1 0 0,0 1 0 0 0,0-1 0 0 0,0 1 0 0 0,4 4 0 0 0,-5-4-625 0 0,-1 0-1 0 0,1 0 0 0 0,-1 1 0 0 0,1-1 1 0 0,-1 1-1 0 0,0-1 0 0 0,0 1 0 0 0,-1 0 0 0 0,1 0 1 0 0,1 5-1 0 0,1 11 342 0 0,-1-1 1 0 0,0 1 0 0 0,-2 0-1 0 0,0 0 1 0 0,-2 19-1 0 0,0 2 859 0 0,1-41-1474 0 0,0 0 1 0 0,0 1-1 0 0,0-1 0 0 0,0 0 1 0 0,0 1-1 0 0,0-1 0 0 0,0 0 1 0 0,0 0-1 0 0,0 1 0 0 0,0-1 1 0 0,0 0-1 0 0,0 0 0 0 0,0 1 1 0 0,0-1-1 0 0,0 0 0 0 0,0 0 1 0 0,0 1-1 0 0,1-1 0 0 0,-1 0 1 0 0,0 0-1 0 0,0 1 0 0 0,0-1 1 0 0,0 0-1 0 0,1 0 0 0 0,-1 0 1 0 0,0 1-1 0 0,0-1 0 0 0,0 0 1 0 0,1 0-1 0 0,-1 0 0 0 0,1 0 1 0 0,7-3 404 0 0,7-11-293 0 0,-12 8-183 0 0,0 0 0 0 0,0 0-1 0 0,0-1 1 0 0,-1 1 0 0 0,0-1 0 0 0,-1 1 0 0 0,1-1-1 0 0,0-8 1 0 0,1-3-413 0 0,-1 0-339 0 0,2-28 0 0 0,-2 4-287 0 0,0 5-1474 0 0,-5-68-1 0 0,0 52 886 0 0,-11-141-2484 0 0,17 121 4675 0 0,0 51 2372 0 0,-3 22-2828 0 0,0-1 1 0 0,0 1 0 0 0,-1 0-1 0 0,1-1 1 0 0,0 1 0 0 0,0 0-1 0 0,0-1 1 0 0,0 1 0 0 0,0-1-1 0 0,0 1 1 0 0,1 0 0 0 0,-1-1 0 0 0,0 1-1 0 0,0 0 1 0 0,0-1 0 0 0,0 1-1 0 0,0 0 1 0 0,0 0 0 0 0,0-1-1 0 0,1 1 1 0 0,-1 0 0 0 0,0-1-1 0 0,0 1 1 0 0,1-1 0 0 0,3-6 1135 0 0,-3 5-1000 0 0,-1 0 1 0 0,1 0-1 0 0,0 0 0 0 0,0 1 1 0 0,0-1-1 0 0,0 0 0 0 0,2-2 1 0 0,-1 2 274 0 0,12-2 204 0 0,-10 3-592 0 0,1 1 1 0 0,0-1-1 0 0,0 1 0 0 0,-1 0 0 0 0,1 1 1 0 0,0-1-1 0 0,0 1 0 0 0,7 1 0 0 0,33 14 460 0 0,-39-14-401 0 0,-1 1-12 0 0,-1-1-1 0 0,0 1 1 0 0,0 0-1 0 0,0 0 1 0 0,-1 0-1 0 0,1 0 1 0 0,-1 1-1 0 0,1-1 1 0 0,-1 1-1 0 0,3 5 1 0 0,-4-6-11 0 0,-1-2-56 0 0,0 0 0 0 0,0 1 0 0 0,-1-1 1 0 0,1 0-1 0 0,-1 0 0 0 0,1 1 0 0 0,-1-1 0 0 0,0 1 0 0 0,1-1 0 0 0,-1 0 0 0 0,0 1 1 0 0,0 0-1 0 0,2 10 103 0 0,3-1 10 0 0,1 0 1 0 0,0 0-1 0 0,8 11 0 0 0,-6-11 10 0 0,-1 0 0 0 0,-1 1 0 0 0,7 16 0 0 0,1 10 172 0 0,8 20 236 0 0,-3 1 0 0 0,15 77 0 0 0,8 90 2195 0 0,-42-223-2675 0 0,1 1 0 0 0,-1-1 0 0 0,1 1 0 0 0,-1-1 0 0 0,0 1 0 0 0,-1-1 1 0 0,1 1-1 0 0,0-1 0 0 0,-1 0 0 0 0,-1 6 0 0 0,1-8 28 0 0,-1-1-7 0 0,-2 0-113 0 0,0-1-1 0 0,0 0 0 0 0,0 0 0 0 0,0 0 0 0 0,1-1 1 0 0,-1 1-1 0 0,0-1 0 0 0,1 0 0 0 0,-1 0 1 0 0,1 0-1 0 0,-1-1 0 0 0,1 1 0 0 0,0-1 0 0 0,-3-2 1 0 0,-2-4 26 0 0,0 1 1 0 0,0-1-1 0 0,-11-17 1 0 0,1-6-43 0 0,-16-38 0 0 0,29 57 0 0 0,1 0 0 0 0,0-1 0 0 0,1 1 0 0 0,1-1 0 0 0,-1-19 0 0 0,-1-2 0 0 0,4 30 0 0 0,0 1 0 0 0,0-1 0 0 0,0 1 0 0 0,1-1 0 0 0,0 1 0 0 0,0 0 0 0 0,0-1 0 0 0,0 1 0 0 0,1 0 0 0 0,2-6 0 0 0,2-4 0 0 0,-5 12 0 0 0,0 0 0 0 0,0 0 0 0 0,0 0 0 0 0,0 1 0 0 0,0-1 0 0 0,0 1 0 0 0,1-1 0 0 0,-1 1 0 0 0,1-1 0 0 0,-1 1 0 0 0,1 0 0 0 0,0-1 0 0 0,1 0 0 0 0,14-5 0 0 0,27-1 0 0 0,-34 6-37 0 0,57-11-2386 0 0,0-3-4213 0 0,-38 7-3532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1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5007 0 0,'1'2'388'0'0,"86"184"1792"0"0,-68-138-472 0 0,-1 0-1 0 0,18 89 0 0 0,-33-125-1351 0 0,15 107 3559 0 0,-1-6 302 0 0,-15-102-3729 0 0,0 0 69 0 0,-2-21-1224 0 0,-6-34-5883 0 0,3 16 80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1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9527 0 0,'2'1'735'0'0,"3"0"-591"0"0,-1 0 0 0 0,0 0-1 0 0,0 0 1 0 0,0 1 0 0 0,0 0 0 0 0,0 0 0 0 0,0 0-1 0 0,0 0 1 0 0,4 5 0 0 0,-2-2 731 0 0,0 0 1 0 0,-1 1-1 0 0,0 0 1 0 0,0 0-1 0 0,3 7 1 0 0,-1-3 161 0 0,-1-2-25 0 0,0 2-1 0 0,0-1 0 0 0,-1 1 1 0 0,0-1-1 0 0,-1 1 0 0 0,5 19 1 0 0,-3-5 793 0 0,-1 0 0 0 0,3 45 1 0 0,2 61 384 0 0,-8-115-2211 0 0,-2-12-494 0 0,2-5-190 0 0,3-5-57 0 0,-1-1 0 0 0,0 1 0 0 0,-1-1 0 0 0,1 0 1 0 0,-1 0-1 0 0,-1 0 0 0 0,0-1 0 0 0,0 1 0 0 0,0-1 0 0 0,-1 1 0 0 0,-1-1 0 0 0,1 1 0 0 0,-1-1 0 0 0,-2-10 1 0 0,-1-5-1543 0 0,0 0 1 0 0,-2 0-1 0 0,-16-46 1 0 0,4 25 1259 0 0,8 22 590 0 0,-9-34 0 0 0,4 17 866 0 0,10 31-132 0 0,1-1 1 0 0,0 1 0 0 0,-2-12-1 0 0,5 20 29 0 0,0 0-1 0 0,0 0 0 0 0,0 0 1 0 0,0 0-1 0 0,1 0 0 0 0,-1 0 1 0 0,1 0-1 0 0,-1 0 0 0 0,1 0 1 0 0,-1 0-1 0 0,1 0 0 0 0,-1 0 1 0 0,1 0-1 0 0,0 0 1 0 0,-1 1-1 0 0,1-1 0 0 0,0 0 1 0 0,0 0-1 0 0,0 1 0 0 0,-1-1 1 0 0,1 1-1 0 0,0-1 0 0 0,1 0 1 0 0,0 0-838 0 0,26-16 2897 0 0,-21 14-1758 0 0,0-1 0 0 0,-1 0 0 0 0,0 0 0 0 0,0-1 0 0 0,0 1 0 0 0,0-1 0 0 0,5-6 0 0 0,-8 7-471 0 0,0 1 0 0 0,0 0 0 0 0,0 1 0 0 0,0-1 0 0 0,1 0 0 0 0,-1 1 0 0 0,1 0 0 0 0,0 0 0 0 0,-1 0 0 0 0,1 0 0 0 0,0 1 0 0 0,0-1 0 0 0,1 1 0 0 0,-1 0 0 0 0,0 1 0 0 0,0-1 0 0 0,0 0 0 0 0,1 1 0 0 0,-1 0 0 0 0,0 0 0 0 0,0 1 0 0 0,9 0 0 0 0,-12 0-95 0 0,0-1 0 0 0,0 1 0 0 0,0-1 0 0 0,-1 1 0 0 0,1-1-1 0 0,0 1 1 0 0,0-1 0 0 0,0 1 0 0 0,0 0 0 0 0,-1 0 0 0 0,1-1-1 0 0,0 1 1 0 0,0 2 0 0 0,3 1 81 0 0,3 4 142 0 0,-1-1 1 0 0,0 1-1 0 0,0 0 0 0 0,0 1 0 0 0,-1-1 1 0 0,-1 1-1 0 0,0 0 0 0 0,0 1 0 0 0,0-1 1 0 0,3 15-1 0 0,-3-3-20 0 0,0-1 0 0 0,-1 1 1 0 0,0 31-1 0 0,3 25 160 0 0,-3-54-407 0 0,-1 1 0 0 0,-2 32 0 0 0,-3-26 0 0 0,0-6-539 0 0,-3-15-603 0 0,3-5 447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2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1 383 6647 0 0,'24'60'885'0'0,"-15"-33"1564"0"0,-1 0 0 0 0,-1 1 0 0 0,4 38 1 0 0,-8-27-69 0 0,-4 50 1 0 0,-1-59-489 0 0,2 1 1 0 0,7 58-1 0 0,-4-77-649 0 0,1-19-1254 0 0,-3 2-176 0 0,3-8-423 0 0,-1-1-1 0 0,0 0 0 0 0,-1 0 0 0 0,0-24 0 0 0,-5-58-3487 0 0,-9 7 101 0 0,1 6 224 0 0,14 62 2596 0 0,0 3 249 0 0,0 19 790 0 0,7 1 1261 0 0,-1 7-223 0 0,-1 0-1 0 0,0 1 1 0 0,0-1-1 0 0,-1 1 1 0 0,0 1-1 0 0,-1 0 1 0 0,0-1-1 0 0,-1 2 1 0 0,0-1-1 0 0,-1 1 1 0 0,4 13-1 0 0,-6-15-353 0 0,1 0 0 0 0,0 1-1 0 0,0-1 1 0 0,1 0 0 0 0,1-1-1 0 0,0 1 1 0 0,0-1 0 0 0,1 0-1 0 0,9 12 1 0 0,-14-20-280 0 0,14-3 9 0 0,-12 1-298 0 0,-1 0 0 0 0,0 0 0 0 0,1 0 0 0 0,-1 0 0 0 0,0-1 0 0 0,0 1 0 0 0,0-1 0 0 0,0 1 0 0 0,0-1 0 0 0,0 0 0 0 0,0 0 0 0 0,0 0 0 0 0,-1 0 0 0 0,1 0 0 0 0,-1 0 0 0 0,0 0 0 0 0,1 0 0 0 0,-1-1 0 0 0,0 1 0 0 0,1-5 0 0 0,2-5-724 0 0,0-1 0 0 0,3-23 1 0 0,-6 27 61 0 0,2-15-952 0 0,0 0-1 0 0,-2-1 1 0 0,-1 1-1 0 0,-1-1 1 0 0,-1 1-1 0 0,-1-1 1 0 0,-7-24-1 0 0,-56-164-5182 0 0,61 201 6777 0 0,-5-16-350 0 0,-12-57-1 0 0,20 73 2568 0 0,0-25-1 0 0,4 39-185 0 0,12 11 2003 0 0,23 29 0 0 0,32 55 851 0 0,-59-83-4314 0 0,71 132 2606 0 0,-32-53-1594 0 0,3 1-570 0 0,-4 2-1 0 0,39 114 1 0 0,-71-164-971 0 0,1-1 0 0 0,3 0 0 0 0,33 54 0 0 0,-83-177-67 0 0,-26-47-4439 0 0,14 43-4598 0 0,42 81 8977 0 0,-29-52-8093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3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105 247 6623 0 0,'9'8'332'0'0,"0"1"-1"0"0,0-1 0 0 0,0 2 1 0 0,10 15-1 0 0,-9-11 2055 0 0,0 2 0 0 0,-2-1 0 0 0,0 1 0 0 0,11 32 0 0 0,-10-25-318 0 0,-6-15-1040 0 0,0 0 0 0 0,-1 0 1 0 0,3 13 2206 0 0,-5-23-3305 0 0,1-8-798 0 0,0 1 0 0 0,-1-1-1 0 0,0 0 1 0 0,-1 0 0 0 0,0 0-1 0 0,-4-17 1 0 0,1 12-399 0 0,0 1 0 0 0,-1 0 0 0 0,-13-26 0 0 0,8 24 728 0 0,0 0 0 0 0,-19-21 0 0 0,18 25 544 0 0,1-1 0 0 0,0-1 0 0 0,-13-24 0 0 0,12 15 164 0 0,5 11-103 0 0,-9-23-1 0 0,14 30 78 0 0,-1 0 0 0 0,1 0-1 0 0,0 0 1 0 0,1 0-1 0 0,-1 0 1 0 0,1 0-1 0 0,0-1 1 0 0,1-5 0 0 0,0 9 28 0 0,-1 0 0 0 0,1 0 0 0 0,0 0 0 0 0,0 0 0 0 0,-1 0 1 0 0,1 0-1 0 0,1 0 0 0 0,-1 0 0 0 0,0 1 0 0 0,0-1 1 0 0,1 0-1 0 0,-1 1 0 0 0,1-1 0 0 0,-1 1 0 0 0,1 0 0 0 0,0-1 1 0 0,-1 1-1 0 0,1 0 0 0 0,0 0 0 0 0,0 0 0 0 0,0 0 1 0 0,0 0-1 0 0,0 0 0 0 0,0 1 0 0 0,4-1 0 0 0,4-2 543 0 0,0 2-1 0 0,-1-1 1 0 0,1 1 0 0 0,11 1-1 0 0,-19 0 10 0 0,1 1-19 0 0,3 1-422 0 0,-1-1 0 0 0,-1 1 1 0 0,1 1-1 0 0,0-1 0 0 0,0 1 0 0 0,6 5 1 0 0,-8-6-182 0 0,-1 0 1 0 0,0 0-1 0 0,0 0 1 0 0,0 0 0 0 0,0 0-1 0 0,0 1 1 0 0,0-1-1 0 0,0 1 1 0 0,-1-1-1 0 0,0 1 1 0 0,1 0 0 0 0,-1-1-1 0 0,0 1 1 0 0,0 0-1 0 0,0 3 1 0 0,0 3 198 0 0,0 1 0 0 0,-1 0-1 0 0,0 0 1 0 0,0-1 0 0 0,-3 13 0 0 0,3-16-223 0 0,-6 11 298 0 0,0-1-302 0 0,5-15-193 0 0,3-2-45 0 0,8-5-115 0 0,-1-1 0 0 0,0 1 0 0 0,0-2 0 0 0,-1 1 1 0 0,0-1-1 0 0,8-11 0 0 0,-14 16 193 0 0,3-1 57 0 0,-27 29 60 0 0,18-20 21 0 0,0 0 1 0 0,0 0-1 0 0,0-1 0 0 0,-9 8 0 0 0,-39 34 313 0 0,34-34-312 0 0,-19 12-28 0 0,-45 39-1 0 0,77-58-20 0 0,-5 4-231 0 0,0 0-1 0 0,1 0 0 0 0,-14 19 0 0 0,22-27 29 0 0,9 11-416 0 0,-7-11 618 0 0,0 0-1 0 0,0 0 1 0 0,0 0-1 0 0,0 0 1 0 0,0 0-1 0 0,1 0 1 0 0,-1 0 0 0 0,1 0-1 0 0,-1 0 1 0 0,0-1-1 0 0,1 1 1 0 0,-1-1-1 0 0,1 1 1 0 0,-1-1 0 0 0,1 1-1 0 0,0-1 1 0 0,-1 0-1 0 0,1 0 1 0 0,-1 0-1 0 0,3 0 1 0 0,3-1 132 0 0,0 0 1 0 0,0 0-1 0 0,9-3 0 0 0,-6 1-51 0 0,9-1 284 0 0,0-2 0 0 0,-1 0 0 0 0,1-1 0 0 0,-1-1 0 0 0,26-16 0 0 0,87-44-20 0 0,-22 13-181 0 0,-53 27-166 0 0,-115 45-7088 0 0,37-10 398 0 0,0 0-1540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4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7567 0 0,'2'3'583'0'0,"2"4"-312"0"0,1 0 1 0 0,0 0-1 0 0,6 7 0 0 0,36 31 7646 0 0,-39-38-6406 0 0,26 29 4719 0 0,-28-30-5016 0 0,-3-3-575 0 0,0 1 0 0 0,0-1-1 0 0,-1 1 1 0 0,1 0 0 0 0,-1 0 0 0 0,1 0 0 0 0,-1 0-1 0 0,0 0 1 0 0,1 6 0 0 0,-3-10-722 0 0,0 1 0 0 0,0-1 0 0 0,0 0 0 0 0,0 1 0 0 0,0-1 0 0 0,0 0 0 0 0,0 0 0 0 0,0 1 0 0 0,0-1 1 0 0,0 0-1 0 0,0 1 0 0 0,0-1 0 0 0,0 0 0 0 0,0 0 0 0 0,0 1 0 0 0,0-1 0 0 0,0 0 0 0 0,-1 0 0 0 0,1 1 0 0 0,0-1 0 0 0,0 0 0 0 0,0 0 0 0 0,0 1 0 0 0,-1-1 0 0 0,1 0 0 0 0,0 0 0 0 0,0 0 0 0 0,-1 0 0 0 0,1 1 1 0 0,0-1-1 0 0,0 0 0 0 0,-1 0 0 0 0,1 0 0 0 0,0 0 0 0 0,0 0 0 0 0,-1 0 0 0 0,-12-4-2514 0 0,-13-16-386 0 0,23 17 2843 0 0,-30-30-3009 0 0,16 15 2218 0 0,15 16 826 0 0,1-1 0 0 0,-1 0-1 0 0,0 1 1 0 0,1-1 0 0 0,0 0 0 0 0,-1 0 0 0 0,1 0 0 0 0,0 0 0 0 0,1 0 0 0 0,-1 0-1 0 0,0-6 1 0 0,-2-7-205 0 0,3 15 307 0 0,0-1 0 0 0,0 1 0 0 0,0-1 0 0 0,0 1 0 0 0,0-1 0 0 0,1 0 1 0 0,-1 1-1 0 0,1-1 0 0 0,-1 1 0 0 0,1 0 0 0 0,-1-1 0 0 0,1 1 0 0 0,0-1 0 0 0,0 1 0 0 0,0 0 0 0 0,0-1 1 0 0,0 1-1 0 0,0 0 0 0 0,0 0 0 0 0,0 0 0 0 0,0 0 0 0 0,1 0 0 0 0,-1 0 0 0 0,2-1 0 0 0,4-3 361 0 0,1 0-1 0 0,11-5 1 0 0,-18 9-313 0 0,11-4 725 0 0,0 1-1 0 0,0 0 0 0 0,0 1 1 0 0,1 1-1 0 0,-1 0 0 0 0,1 0 1 0 0,22 1-1 0 0,29-5 2095 0 0,-21 0-539 0 0,-40 6-1777 0 0,-1 0 267 0 0,-1 0-783 0 0,-1 0 0 0 0,1 0 0 0 0,-1 0 0 0 0,1 0-1 0 0,-1 0 1 0 0,1 0 0 0 0,-1 0 0 0 0,1 0 0 0 0,-1 0 0 0 0,1 0 0 0 0,-1 0-1 0 0,1 0 1 0 0,-1 0 0 0 0,0 0 0 0 0,1 1 0 0 0,-1-1 0 0 0,1 0 0 0 0,-1 0-1 0 0,1 0 1 0 0,-1 1 0 0 0,0-1 0 0 0,1 0 0 0 0,-1 1 0 0 0,1-1-1 0 0,-1 0 1 0 0,0 1 0 0 0,1-1 0 0 0,-1 1 0 0 0,0-1 0 0 0,0 8-32 0 0,-1-1 1 0 0,0 1 0 0 0,0-1-1 0 0,-1 1 1 0 0,0-1 0 0 0,0 0-1 0 0,-6 12 1 0 0,-2 8-1 0 0,7-18 0 0 0,0-1 0 0 0,0 0 0 0 0,-1 0 0 0 0,0 0 0 0 0,-8 11 0 0 0,1-4 0 0 0,4-6 0 0 0,1-1 0 0 0,-11 10 0 0 0,16-17-317 0 0,0 0-1 0 0,0 0 1 0 0,0 0 0 0 0,0 0-1 0 0,-1 0 1 0 0,1 0 0 0 0,0 0-1 0 0,-1 0 1 0 0,1-1 0 0 0,-1 1-1 0 0,1-1 1 0 0,-1 1 0 0 0,1-1-1 0 0,-1 1 1 0 0,1-1 0 0 0,-4 0-1 0 0,4-1-402 0 0,-1 0 0 0 0,0 0-1 0 0,0 0 1 0 0,0-1 0 0 0,1 1-1 0 0,-1-1 1 0 0,0 0 0 0 0,1 1-1 0 0,0-1 1 0 0,-3-3 0 0 0,-3-5-5712 0 0,-6-8 2169 0 0,15 35 2514 0 0,0-2 5188 0 0,2 27 0 0 0,-3-28-1033 0 0,0 0 0 0 0,4 15 1 0 0,-4-27-1711 0 0,0 0-79 0 0,2 1-504 0 0,-3-3-61 0 0,1 1-1 0 0,-1-1 0 0 0,1 1 1 0 0,-1-1-1 0 0,0 1 0 0 0,1-1 1 0 0,-1 1-1 0 0,1-1 0 0 0,-1 1 1 0 0,1-1-1 0 0,0 0 0 0 0,-1 1 0 0 0,1-1 1 0 0,-1 0-1 0 0,1 0 0 0 0,0 1 1 0 0,-1-1-1 0 0,1 0 0 0 0,0 0 1 0 0,-1 0-1 0 0,1 0 0 0 0,0 0 1 0 0,-1 0-1 0 0,1 0 0 0 0,0 0 1 0 0,-1 0-1 0 0,1 0 0 0 0,-1 0 1 0 0,1 0-1 0 0,1-1 0 0 0,-1 1-65 0 0,0 0 0 0 0,0-1 0 0 0,0 1 0 0 0,0-1 0 0 0,0 1 0 0 0,0-1 1 0 0,0 0-1 0 0,0 1 0 0 0,0-1 0 0 0,0 0 0 0 0,0 0 0 0 0,0 1 0 0 0,0-1 0 0 0,-1 0 0 0 0,1 0 0 0 0,0 0 0 0 0,-1 0 0 0 0,1 0 0 0 0,0-2 0 0 0,2-2-98 0 0,-2 4-109 0 0,-2 3-30 0 0,1-2 261 0 0,0 0-1 0 0,0 0 1 0 0,0 1-1 0 0,0-1 1 0 0,0 0 0 0 0,0 0-1 0 0,-1 0 1 0 0,1 0 0 0 0,0 1-1 0 0,0-1 1 0 0,0 0-1 0 0,0 0 1 0 0,0 0 0 0 0,0 1-1 0 0,0-1 1 0 0,0 0 0 0 0,0 0-1 0 0,0 0 1 0 0,0 1-1 0 0,0-1 1 0 0,0 0 0 0 0,0 0-1 0 0,0 0 1 0 0,0 1-1 0 0,0-1 1 0 0,0 0 0 0 0,0 0-1 0 0,1 0 1 0 0,-1 1 0 0 0,0-1-1 0 0,0 0 1 0 0,0 0-1 0 0,0 0 1 0 0,0 0 0 0 0,0 1-1 0 0,1-1 1 0 0,-1 0 0 0 0,0 0-1 0 0,0 0 1 0 0,0 0-1 0 0,0 0 1 0 0,1 0 0 0 0,-1 0-1 0 0,0 1 1 0 0,0-1 0 0 0,0 0-1 0 0,0 0 1 0 0,1 0-1 0 0,-1 0 1 0 0,0 0 0 0 0,0 0-1 0 0,0 0 1 0 0,1 0 0 0 0,-1 0-1 0 0,0 0 1 0 0,0 0-1 0 0,0 0 1 0 0,1 0 0 0 0,-1 0-1 0 0,0 0 1 0 0,1-1-1 0 0,0 1-78 0 0,0-1-24 0 0,6-4-25 0 0,-6 4-138 0 0,-22 16-1673 0 0,17-14 1915 0 0,-13 5 8 0 0,-50 33 35 0 0,27-15 142 0 0,33-18-81 0 0,-1-1-1 0 0,1 1 1 0 0,0 1 0 0 0,-10 12-1 0 0,15-17 56 0 0,-1 1 174 0 0,3-3-284 0 0,-1 0 0 0 0,1 0 0 0 0,0 0 0 0 0,0 0 0 0 0,-1 0 0 0 0,1 1 0 0 0,0-1 0 0 0,0 0 0 0 0,0 0 0 0 0,-1 0 0 0 0,1 0 0 0 0,0 1 0 0 0,0-1 0 0 0,0 0 0 0 0,0 0 0 0 0,-1 0 0 0 0,1 1 0 0 0,0-1 0 0 0,0 0-1 0 0,0 0 1 0 0,0 1 0 0 0,0-1 0 0 0,0 0 0 0 0,0 0 0 0 0,0 1 0 0 0,0-1 0 0 0,-1 0 0 0 0,1 0 0 0 0,0 1 0 0 0,0-1 0 0 0,6 3 123 0 0,0-1 0 0 0,0 0 0 0 0,0-1 0 0 0,1 1 0 0 0,-1-1 0 0 0,0-1 0 0 0,0 1 0 0 0,1-1 0 0 0,7 0 0 0 0,63-9 742 0 0,-41 3-464 0 0,-6 1 502 0 0,-1-1 0 0 0,0-1 0 0 0,49-19 0 0 0,76-46 1591 0 0,-143 66-2528 0 0,-1 0 1 0 0,1-1-1 0 0,-1-1 0 0 0,0 0 0 0 0,12-13 0 0 0,-1 7-1 0 0,-21 14 0 0 0,0 0 0 0 0,1 0 0 0 0,-1 0 0 0 0,0 0 0 0 0,1 0 0 0 0,-1-1 0 0 0,0 1 0 0 0,0 0 0 0 0,1 0 0 0 0,-1 0 0 0 0,0 0 0 0 0,0 0 0 0 0,0-1 0 0 0,1 1 0 0 0,-1 0 0 0 0,0 0 0 0 0,0 0 0 0 0,0-1 0 0 0,0 1 0 0 0,1 0 0 0 0,-1 0 0 0 0,0-1 0 0 0,0 1 0 0 0,0 0 0 0 0,0 0 0 0 0,0-1 0 0 0,0 1 0 0 0,0 0 0 0 0,0 0 0 0 0,0-1 0 0 0,1 1 0 0 0,-1 0 0 0 0,0 0 0 0 0,0-1 0 0 0,-1 1 0 0 0,1 0 0 0 0,0-1 0 0 0,0 1 0 0 0,0 0 0 0 0,0 0 0 0 0,0-1 0 0 0,0 1 0 0 0,0 0 0 0 0,0 0 0 0 0,0-1 0 0 0,-1 1 0 0 0,1 0 0 0 0,0 0 0 0 0,0 0 0 0 0,0-1 0 0 0,0 1 0 0 0,-1 0 0 0 0,1 0 0 0 0,0 0 0 0 0,0-1 0 0 0,-1 1 0 0 0,1 0 0 0 0,0 0 0 0 0,0 0 0 0 0,-1 0 0 0 0,1 0 0 0 0,0 0 0 0 0,-1-1 0 0 0,1 1-12 0 0,0 0 0 0 0,0 0 1 0 0,-1-1-1 0 0,1 1 0 0 0,0 0 0 0 0,0-1 0 0 0,0 1 1 0 0,0 0-1 0 0,0-1 0 0 0,0 1 0 0 0,0 0 0 0 0,0-1 1 0 0,0 1-1 0 0,0 0 0 0 0,0-1 0 0 0,0 1 0 0 0,0 0 1 0 0,0-1-1 0 0,0 1 0 0 0,0 0 0 0 0,0-1 0 0 0,0 1 1 0 0,0 0-1 0 0,0-1 0 0 0,0 1 0 0 0,1 0 0 0 0,-1-1 1 0 0,0 1-1 0 0,10-13-793 0 0,-9 11 648 0 0,0 1-1 0 0,0-1 1 0 0,1 1 0 0 0,-1-1 0 0 0,0 0-1 0 0,0 0 1 0 0,1-3 0 0 0,-3-6-2719 0 0,-5-1-3725 0 0,-5-3-2413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4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0 277 8783 0 0,'27'-17'874'0'0,"-18"11"-140"0"0,-1 1 0 0 0,1 0 0 0 0,13-6 0 0 0,30-11 2486 0 0,63-46 10197 0 0,-52 30-9880 0 0,-61 37-3537 0 0,0 0 0 0 0,0 0 0 0 0,0 0 0 0 0,0-1 0 0 0,0 1 0 0 0,0 0 0 0 0,-1-1 0 0 0,1 1 0 0 0,0-1 0 0 0,-1 1 0 0 0,1-1 0 0 0,1-2 0 0 0,2-3 0 0 0,1 1 0 0 0,-4-2 0 0 0,-4-2-256 0 0,0 7-332 0 0,1-1 1 0 0,-1 1-1 0 0,-1 0 1 0 0,1-1-1 0 0,0 1 1 0 0,-6-5-1 0 0,-10-7-8081 0 0,3 4 131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4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10735 0 0,'1'5'122'0'0,"-1"0"-1"0"0,1 0 0 0 0,0 0 1 0 0,0 0-1 0 0,1 0 0 0 0,-1-1 1 0 0,1 1-1 0 0,3 4 0 0 0,-2-2 439 0 0,0-1-1 0 0,-1 1 0 0 0,3 10 1 0 0,6 23 3986 0 0,-7-30-3338 0 0,-1 0 0 0 0,-1 0 0 0 0,3 14 0 0 0,4 87 5407 0 0,5-51-4478 0 0,-14-58-1829 0 0,8 9-2643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5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 2303 0 0,'0'2'10'0'0,"0"0"-1"0"0,1 0 0 0 0,-1 1 0 0 0,0-1 0 0 0,1 0 0 0 0,-1 0 0 0 0,1 1 1 0 0,0-1-1 0 0,0 0 0 0 0,0 0 0 0 0,0 0 0 0 0,0 0 0 0 0,0 0 0 0 0,1 0 0 0 0,-1-1 1 0 0,1 1-1 0 0,-1 0 0 0 0,1-1 0 0 0,2 3 0 0 0,-1-1 115 0 0,0 0 1 0 0,0 0-1 0 0,0 1 0 0 0,-1-1 0 0 0,1 1 0 0 0,1 4 0 0 0,13 26 1467 0 0,-12-24-727 0 0,1 0 0 0 0,5 20 0 0 0,1 3 1088 0 0,-7-21-653 0 0,-1 0 1 0 0,5 24 0 0 0,-5-15 859 0 0,7 22 1 0 0,2 7 465 0 0,3 7-373 0 0,1 10 397 0 0,-13-52-2090 0 0,0 0 0 0 0,1-1 0 0 0,0 1 0 0 0,1-1 0 0 0,1 0 0 0 0,0-1 0 0 0,1 1 0 0 0,1-1-1 0 0,0-1 1 0 0,1 0 0 0 0,0 0 0 0 0,13 11 0 0 0,-18-17-502 0 0,10 6 43 0 0,-9-9-73 0 0,1-1-1 0 0,0 1 1 0 0,9 1-1 0 0,-13-3-42 0 0,0-1-1 0 0,1 1 1 0 0,-1-1 0 0 0,1 0 0 0 0,-1 1-1 0 0,1-2 1 0 0,-1 1 0 0 0,1 0-1 0 0,-1-1 1 0 0,7-1 0 0 0,-9 2-77 0 0,0-1 0 0 0,1 1 0 0 0,-1-1 0 0 0,1 0 0 0 0,-1 1 0 0 0,0-1 0 0 0,0 0 0 0 0,0 0 0 0 0,1 0 0 0 0,-1 0 0 0 0,0 0 0 0 0,0 0 0 0 0,0 0 0 0 0,0-1 0 0 0,0 1 0 0 0,-1 0 0 0 0,1 0 0 0 0,0-1 0 0 0,-1 1 0 0 0,1-1 0 0 0,-1 1-1 0 0,1 0 1 0 0,-1-1 0 0 0,1 1 0 0 0,-1-1 0 0 0,0-2 0 0 0,0 2-292 0 0,0 0-1 0 0,0 0 1 0 0,-1 0-1 0 0,1-1 1 0 0,-1 1-1 0 0,1 0 1 0 0,-1 0-1 0 0,0 0 1 0 0,0 0-1 0 0,0 0 1 0 0,0 0-1 0 0,0 0 1 0 0,0 1-1 0 0,-1-1 1 0 0,1 0 0 0 0,-1 1-1 0 0,1-1 1 0 0,-1 1-1 0 0,0-1 1 0 0,1 1-1 0 0,-4-2 1 0 0,-3-3-1136 0 0,-1 2 0 0 0,1-1 0 0 0,-14-5 1 0 0,3 4-553 0 0,0 0 0 0 0,-23-5 0 0 0,-81-5 620 0 0,67 11 1534 0 0,42 3-1 0 0,-1 0 0 0 0,1 2 0 0 0,-1 0 1 0 0,0 0-1 0 0,1 2 0 0 0,-1 0 0 0 0,1 0 0 0 0,-15 5 0 0 0,28-6-51 0 0,0-1-1 0 0,0 0 1 0 0,0 0-1 0 0,0 0 0 0 0,0 0 1 0 0,0 0-1 0 0,1 0 1 0 0,-1 0-1 0 0,0 0 0 0 0,0 0 1 0 0,0 0-1 0 0,0 0 1 0 0,0-1-1 0 0,0 1 0 0 0,0 0 1 0 0,1 0-1 0 0,-1-1 1 0 0,-1 0-1 0 0,-8-2 1720 0 0,18-4-484 0 0,4 0-727 0 0,0 1 0 0 0,1 1 0 0 0,-1 0 0 0 0,1 0-1 0 0,17-3 1 0 0,3-2 410 0 0,-16 6-9 0 0,-1 1-1 0 0,1 1 0 0 0,0 0 1 0 0,0 1-1 0 0,0 1 0 0 0,29 3 0 0 0,-43-3-34 0 0,0 0-23 0 0,-2-1-805 0 0,0 1 0 0 0,1 0 1 0 0,-1 0-1 0 0,0 1 0 0 0,0-1 0 0 0,0 0 0 0 0,0 0 0 0 0,1 0 0 0 0,-1 1 0 0 0,0-1 1 0 0,0 1-1 0 0,0-1 0 0 0,0 1 0 0 0,0-1 0 0 0,0 1 0 0 0,0-1 0 0 0,0 1 1 0 0,0 0-1 0 0,1 0 0 0 0,-1 1 84 0 0,1 0 0 0 0,-1 0 0 0 0,1 0 0 0 0,-1 1 0 0 0,0-1 0 0 0,0 0-1 0 0,0 0 1 0 0,1 4 0 0 0,-2-5-98 0 0,1 0-1 0 0,-1-1 0 0 0,0 1 0 0 0,0 0 0 0 0,0 0 0 0 0,0-1 0 0 0,0 1 0 0 0,0 0 1 0 0,0 0-1 0 0,0 0 0 0 0,0-1 0 0 0,0 1 0 0 0,0 0 0 0 0,0 0 0 0 0,-1-1 0 0 0,1 2 1 0 0,-2 2 134 0 0,0 10 158 0 0,-1-1 0 0 0,0 0 1 0 0,-1 0-1 0 0,0 0 0 0 0,-9 16 1 0 0,12-28-522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4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 2071 0 0,'-5'11'59'0'0,"0"2"0"0"0,-3 12 0 0 0,-7 19 331 0 0,-13 28 1006 0 0,-2 9-65 0 0,22-60-1321 0 0,8-21-9 0 0,0 0 0 0 0,0 0 0 0 0,0 0 0 0 0,0 0 0 0 0,0 0 0 0 0,0 0 0 0 0,0 0 0 0 0,0 0 0 0 0,0 0-1 0 0,0 0 1 0 0,0 0 0 0 0,0 0 0 0 0,0 0 0 0 0,0 0 0 0 0,0 0 0 0 0,0 0 0 0 0,1 0 0 0 0,-1 0-1 0 0,0 0 1 0 0,0 0 0 0 0,0 0 0 0 0,0 0 0 0 0,0 0 0 0 0,0 0 0 0 0,0 0 0 0 0,0 0 0 0 0,0 0 0 0 0,0 0-1 0 0,0 0 1 0 0,0 0 0 0 0,0 0 0 0 0,0 0 0 0 0,0 0 0 0 0,0 0 0 0 0,1 0 0 0 0,-1 0 0 0 0,0 0 0 0 0,0 0-1 0 0,0 0 1 0 0,0 0 0 0 0,0 0 0 0 0,0 0 0 0 0,0 0 0 0 0,0 0 0 0 0,0 1 0 0 0,0-1 0 0 0,0 0 0 0 0,0 0-1 0 0,0 0 1 0 0,0 0 0 0 0,0 0 0 0 0,0 0 0 0 0,0 0 0 0 0,0 0 0 0 0,0 0 0 0 0,0 0 0 0 0,8-7 14 0 0,9-11 36 0 0,-3 0 63 0 0,1 0 0 0 0,1 2 0 0 0,24-21 0 0 0,-8 10 736 0 0,-16 13 232 0 0,0 0 0 0 0,33-19 0 0 0,-38 26-778 0 0,-4 3-105 0 0,1 0 0 0 0,-1 0 0 0 0,1 1 0 0 0,0-1 0 0 0,12-2 0 0 0,-19 6-277 0 0,-1-1 0 0 0,1 1 1 0 0,0 0-1 0 0,-1 0 0 0 0,1 0 0 0 0,0 0 0 0 0,-1-1 0 0 0,1 1 0 0 0,0 0 0 0 0,0 0 0 0 0,-1 0 0 0 0,1 0 0 0 0,0 0 1 0 0,-1 0-1 0 0,1 1 0 0 0,0-1 0 0 0,-1 0 0 0 0,1 0 0 0 0,0 0 0 0 0,-1 1 0 0 0,2-1 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5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2359 0 0,'-6'31'1003'0'0,"2"-1"0"0"0,0 33-1 0 0,4-59-475 0 0,1 0 0 0 0,-1-1 0 0 0,1 1 0 0 0,-1 0 0 0 0,4 7 3824 0 0,3-9-1384 0 0,-7-1-2870 0 0,1-1 0 0 0,-1 0-1 0 0,1 1 1 0 0,-1-1 0 0 0,1 0-1 0 0,-1 0 1 0 0,1 0 0 0 0,-1 1-1 0 0,1-1 1 0 0,0 0 0 0 0,-1 0-1 0 0,1 0 1 0 0,-1 0 0 0 0,1 0 0 0 0,0 0-1 0 0,-1 0 1 0 0,1 0 0 0 0,-1 0-1 0 0,2 0 1 0 0,3-1 129 0 0,1 0 1 0 0,-1 0-1 0 0,1 0 0 0 0,-1-1 0 0 0,0 0 1 0 0,0 0-1 0 0,0 0 0 0 0,0-1 1 0 0,9-5-1 0 0,2-4 220 0 0,22-21 0 0 0,10-8-88 0 0,-24 27-282 0 0,-14 12-75 0 0,-5 1 48 0 0,-2 1 227 0 0,-1 0-196 0 0,0 1 1 0 0,0 0-1 0 0,0 0 1 0 0,0 0-1 0 0,-1 0 1 0 0,1 0-1 0 0,0 0 1 0 0,0 0-1 0 0,-1 0 1 0 0,1 1-1 0 0,1 1 1 0 0,2 1 160 0 0,-3-2-17 0 0,0 1 0 0 0,1-1 0 0 0,-1 0 0 0 0,0 1 0 0 0,0 0 0 0 0,-1-1-1 0 0,1 1 1 0 0,-1 0 0 0 0,1 0 0 0 0,-1 0 0 0 0,0 0 0 0 0,0 0-1 0 0,0 0 1 0 0,1 5 0 0 0,-1 4 690 0 0,0 1 0 0 0,-1 18-1 0 0,1-6 108 0 0,-2-7-365 0 0,-1 0 0 0 0,0 0 0 0 0,-7 26 0 0 0,2-10-321 0 0,-20 70-68 0 0,12-56-226 0 0,-30 97-37 0 0,42-136-4 0 0,0 1-83 0 0,-1 0 1 0 0,1 0-1 0 0,-2-1 0 0 0,1 1 1 0 0,-2-1-1 0 0,1 0 0 0 0,-8 10 1 0 0,13-19-12 0 0,-1 1 0 0 0,1-1 0 0 0,0 0 0 0 0,0 0 0 0 0,0 1 0 0 0,-1-1 0 0 0,1 0 1 0 0,0 0-1 0 0,0 0 0 0 0,0 0 0 0 0,-1 1 0 0 0,1-1 0 0 0,0 0 0 0 0,-1 0 0 0 0,1 0 0 0 0,0 0 1 0 0,0 0-1 0 0,-1 0 0 0 0,1 0 0 0 0,0 0 0 0 0,-1 1 0 0 0,1-1 0 0 0,0 0 0 0 0,-1 0 0 0 0,1 0 1 0 0,0-1-1 0 0,0 1 0 0 0,-1 0 0 0 0,1 0 0 0 0,0 0 0 0 0,-1 0 0 0 0,1 0 0 0 0,0 0 0 0 0,0 0 1 0 0,-1 0-1 0 0,1-1 0 0 0,-7-9-6483 0 0,2-12-2919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5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11343 0 0,'56'40'1173'0'0,"-19"-12"1096"0"0,88 67 10928 0 0,-15-10-8444 0 0,-104-81-4749 0 0,1 0-1 0 0,-1-1 1 0 0,1 0-1 0 0,0 0 1 0 0,0 0-1 0 0,0-1 1 0 0,0 0-1 0 0,15 2 1 0 0,-22-4-4 0 0,0 0 0 0 0,0 0 0 0 0,0 0 0 0 0,0 0 0 0 0,0 0 0 0 0,0 0 0 0 0,0 0 0 0 0,0 0 0 0 0,1 0 0 0 0,-1 0 0 0 0,0 0 0 0 0,0 0 0 0 0,0 0 0 0 0,0 0 0 0 0,0 0 0 0 0,0 0 0 0 0,0 0 0 0 0,0 0 0 0 0,0 0 0 0 0,1 0 0 0 0,-1 0 0 0 0,0 0 0 0 0,0 0 0 0 0,0 0 0 0 0,0 0 0 0 0,0 1 0 0 0,0-1 0 0 0,0 0 0 0 0,0 0 0 0 0,0 0 0 0 0,0 0 0 0 0,0 0 0 0 0,0 0 0 0 0,0 0 0 0 0,0 0 0 0 0,1 0 0 0 0,-1 0 0 0 0,0 1 0 0 0,0-1 0 0 0,0 0 0 0 0,0 0 0 0 0,0 0 0 0 0,0 0 0 0 0,0 0 0 0 0,0 0 0 0 0,0 0 0 0 0,0 0 0 0 0,0 1 0 0 0,0-1 0 0 0,0 2 0 0 0,6-1 0 0 0,-7-3 263 0 0,0 2-335 0 0,1 0 0 0 0,-1 0 1 0 0,1-1-1 0 0,-1 1 1 0 0,1 0-1 0 0,0-1 0 0 0,-1 1 1 0 0,1 0-1 0 0,-1-1 1 0 0,1 1-1 0 0,0-1 0 0 0,-1 1 1 0 0,1-1-1 0 0,0 1 1 0 0,0-1-1 0 0,-1 1 0 0 0,1-1 1 0 0,0 1-1 0 0,0-1 0 0 0,0 1 1 0 0,0-1-1 0 0,-1 1 1 0 0,1-2-1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8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0 209 2471 0 0,'3'-1'187'0'0,"11"-5"213"0"0,-1-1 1 0 0,0 0-1 0 0,14-11 0 0 0,62-40 7397 0 0,-27 18-2024 0 0,-59 39-5441 0 0,-1-1 1 0 0,1 1 0 0 0,-1 0 0 0 0,1-1-1 0 0,0 1 1 0 0,3-1 0 0 0,10-4 467 0 0,15-20 152 0 0,-30 24-843 0 0,8-8-918 0 0,1-1-806 0 0,-5 4-3061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8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5671 0 0,'7'21'310'0'0,"9"22"-1"0"0,7 19 404 0 0,9 29 1572 0 0,0 3 1288 0 0,30 148 1712 0 0,-60-233-5221 0 0,0-1-1 0 0,-1 1 1 0 0,0 0 0 0 0,0 0-1 0 0,-1 0 1 0 0,0 0 0 0 0,0-1 0 0 0,-3 12-1 0 0,2-18 49 0 0,-1 0-18 0 0,-1 1-103 0 0,-1 0-1 0 0,0 0 1 0 0,0-1 0 0 0,0 0 0 0 0,0 0 0 0 0,-1 0 0 0 0,-5 2 0 0 0,8-4 15 0 0,-1 1 0 0 0,1-1 0 0 0,-1 1-1 0 0,0-1 1 0 0,1 0 0 0 0,-1 0 0 0 0,0-1-1 0 0,1 1 1 0 0,-1 0 0 0 0,0-1 0 0 0,1 0 0 0 0,-1 1-1 0 0,1-1 1 0 0,-1 0 0 0 0,-3-2 0 0 0,-3-2 74 0 0,1-1 0 0 0,0 0 1 0 0,-1 0-1 0 0,2 0 0 0 0,-1-1 1 0 0,1 0-1 0 0,0-1 0 0 0,1 0 1 0 0,-1 0-1 0 0,2 0 0 0 0,-10-16 1 0 0,13 18-72 0 0,0 1 0 0 0,0 0 0 0 0,1-1 0 0 0,-1 1 0 0 0,1-1 0 0 0,0 1 0 0 0,1-1 0 0 0,0-10 0 0 0,-1-2 0 0 0,1 11-9 0 0,0 0 0 0 0,1 0 0 0 0,0 0 0 0 0,0 0 0 0 0,0 0 0 0 0,4-7 0 0 0,1-11 0 0 0,14-51-5544 0 0,-14 51-672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8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6991 0 0,'3'0'542'0'0,"57"2"988"0"0,-2 1 4680 0 0,-54-3-4794 0 0,-1 0-215 0 0,6 1-769 0 0,1 0 407 0 0,1 1 1 0 0,0 0 0 0 0,18 6 0 0 0,-26-7-631 0 0,-2 0-169 0 0,1 1 0 0 0,-1-1 0 0 0,0 0 0 0 0,0 1 0 0 0,0-1 0 0 0,0 1 1 0 0,0 0-1 0 0,0-1 0 0 0,0 1 0 0 0,1 3 0 0 0,-2-5-18 0 0,0 2-5 0 0,1-1 0 0 0,-1 1 1 0 0,0 0-1 0 0,0-1 1 0 0,0 1-1 0 0,0 0 1 0 0,0-1-1 0 0,-1 1 1 0 0,1 0-1 0 0,-1-1 0 0 0,1 1 1 0 0,-1-1-1 0 0,1 1 1 0 0,-1-1-1 0 0,-1 3 1 0 0,0 1 29 0 0,-1 2 4 0 0,0 0 1 0 0,-1 0-1 0 0,0-1 0 0 0,-1 1 1 0 0,0-1-1 0 0,1 0 0 0 0,-12 10 1 0 0,-13 18 261 0 0,22-25-102 0 0,0-1 0 0 0,0 0 0 0 0,-1 0 0 0 0,0-1 0 0 0,0 0 0 0 0,-18 10 0 0 0,24-15 220 0 0,-4 1 2145 0 0,112-92 139 0 0,-41 30-3310 0 0,-64 58-164 0 0,1-3-348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9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4319 0 0,'1'3'332'0'0,"9"15"332"0"0,-2 0 0 0 0,0 0 0 0 0,-1 1-1 0 0,7 29 1 0 0,-13-41-278 0 0,31 182 7145 0 0,-31-182-7281 0 0,7 159 4572 0 0,-6-35-990 0 0,3-58-951 0 0,21-126-2290 0 0,1-13-1011 0 0,28-97-1 0 0,-53 158 406 0 0,3-17-1428 0 0,5-36 0 0 0,-5 26-2419 0 0,-4 19-1463 0 0,-4-1-1314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9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5695 0 0,'0'0'443'0'0,"1"3"-294"0"0,25 77 4499 0 0,-10-26-1017 0 0,-10-38-3002 0 0,-1 0 1 0 0,0 1-1 0 0,1 20 0 0 0,0 10-374 0 0,1 14-1074 0 0,-5-20-3021 0 0,-1-14-1301 0 0,-1-12 1834 0 0</inkml:trace>
  <inkml:trace contextRef="#ctx0" brushRef="#br0" timeOffset="1">30 496 3223 0 0,'0'0'344'0'0,"-1"0"-228"0"0,1 0 0 0 0,0-1 0 0 0,-1 1 0 0 0,1-1 0 0 0,0 1-1 0 0,-1 0 1 0 0,1-1 0 0 0,0 1 0 0 0,-1-1 0 0 0,1 1 0 0 0,0-1 0 0 0,0 1-1 0 0,0-1 1 0 0,0 1 0 0 0,-1-1 0 0 0,1 0 0 0 0,1-7 190 0 0,0 0 1 0 0,0 0 0 0 0,0 0-1 0 0,1 1 1 0 0,1-1 0 0 0,-1 1-1 0 0,1 0 1 0 0,0-1 0 0 0,1 1-1 0 0,-1 0 1 0 0,2 1 0 0 0,-1-1-1 0 0,1 1 1 0 0,0 0 0 0 0,0 0-1 0 0,9-8 1 0 0,-1 3 290 0 0,0-1 0 0 0,1 2 0 0 0,1 0 0 0 0,0 1 1 0 0,0 0-1 0 0,25-10 0 0 0,-35 18-336 0 0,-1-1 0 0 0,1 0 1 0 0,0 1-1 0 0,0 0 0 0 0,0 0 0 0 0,0 0 1 0 0,0 1-1 0 0,0 0 0 0 0,0-1 0 0 0,0 2 1 0 0,0-1-1 0 0,0 1 0 0 0,9 2 1 0 0,-11-2 2 0 0,1 0 0 0 0,-1 1 1 0 0,1-1-1 0 0,-1 1 1 0 0,0 0-1 0 0,0 0 1 0 0,0 1-1 0 0,0-1 1 0 0,0 0-1 0 0,0 1 1 0 0,0 0-1 0 0,-1 0 1 0 0,0 0-1 0 0,1 0 1 0 0,-1 0-1 0 0,0 0 1 0 0,0 0-1 0 0,2 7 0 0 0,-3-6 31 0 0,0 0 0 0 0,-1 0 0 0 0,1 0 0 0 0,-1 0 0 0 0,1 0 0 0 0,-2 1 0 0 0,1-1 0 0 0,0 0 0 0 0,-1 0-1 0 0,-1 7 1 0 0,0-3 4 0 0,0-1 0 0 0,-1 1 0 0 0,1-1 0 0 0,-8 13 0 0 0,6-15-149 0 0,1 0 0 0 0,-1 0 0 0 0,0 0 0 0 0,-7 5 0 0 0,7-7-48 0 0,1 0 0 0 0,-1 1 1 0 0,1 0-1 0 0,0 0 0 0 0,0 0 1 0 0,0 0-1 0 0,-3 7 0 0 0,4-8-133 0 0,1-1 1 0 0,-1 1-1 0 0,1-1 1 0 0,-1 0-1 0 0,0 1 1 0 0,0-1-1 0 0,0 0 1 0 0,0 0-1 0 0,0 0 0 0 0,-1 0 1 0 0,1 0-1 0 0,-1-1 1 0 0,1 1-1 0 0,-1-1 1 0 0,1 0-1 0 0,-1 1 0 0 0,0-1 1 0 0,0-1-1 0 0,-4 2 1 0 0,4-1-968 0 0,1-1 0 0 0,-1 0 0 0 0,1 0 0 0 0,-1 0-1 0 0,1 0 1 0 0,-1 0 0 0 0,1-1 0 0 0,-1 1 0 0 0,-2-1 0 0 0,-11-5-7338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29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3799 0 0,'0'0'291'0'0,"3"1"-192"0"0,26 13 4718 0 0,-1 2 1 0 0,0 1 0 0 0,40 31-1 0 0,-36-24-3301 0 0,-23-16-1002 0 0,0 0 0 0 0,0 1 0 0 0,-1 0 0 0 0,0 0 0 0 0,0 1 0 0 0,8 16-1 0 0,12 14 647 0 0,118 123 1868 0 0,-137-153-3027 0 0,1-1 0 0 0,0 0 0 0 0,0-1 0 0 0,1 0-1 0 0,0-1 1 0 0,0 0 0 0 0,16 7 0 0 0,-13-11-1 0 0,-10-5 0 0 0,-2 1 0 0 0,-1 1-63 0 0,0 0-1 0 0,-1 0 1 0 0,1-1-1 0 0,0 1 1 0 0,-1 0 0 0 0,1-1-1 0 0,0 1 1 0 0,-1-1-1 0 0,1 1 1 0 0,-1 0 0 0 0,1-1-1 0 0,-1 0 1 0 0,1 1-1 0 0,-1-1 1 0 0,1 1-1 0 0,-1-1 1 0 0,0 0 0 0 0,1 1-1 0 0,-1-1 1 0 0,0 0-1 0 0,1 1 1 0 0,-1-1 0 0 0,0 0-1 0 0,0 1 1 0 0,0-1-1 0 0,0 0 1 0 0,1 0 0 0 0,-1 1-1 0 0,0-1 1 0 0,0 0-1 0 0,0 0 1 0 0,-1-1 0 0 0,-4-27-4217 0 0,4 24 3197 0 0,-3-13-5455 0 0,0-1-1597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0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0 5383 0 0,'1'13'752'0'0,"0"0"-1"0"0,-1 0 1 0 0,0 0-1 0 0,-1 0 1 0 0,-5 19 0 0 0,-19 60 8574 0 0,2-17-5305 0 0,-70 211 3511 0 0,76-239-7130 0 0,-63 156 1100 0 0,74-189-1446 0 0,4-11-67 0 0,0 1 0 0 0,1-1 0 0 0,-1 1 0 0 0,1 0 0 0 0,0 0 1 0 0,0 0-1 0 0,0 0 0 0 0,0 6 0 0 0,1-8-683 0 0</inkml:trace>
  <inkml:trace contextRef="#ctx0" brushRef="#br0" timeOffset="1">539 504 10191 0 0,'3'-1'784'0'0,"39"-19"77"0"0,56-44 11859 0 0,-82 53-11720 0 0,-6 2 665 0 0,0 1-1 0 0,0-2 0 0 0,13-15 1 0 0,-22 24-1147 0 0,-3-6-1068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2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4319 0 0,'0'0'1595'0'0,"1"2"-312"0"0,4 19 1217 0 0,0-1 1 0 0,-1 1 0 0 0,-1 0-1 0 0,0 32 1 0 0,1 0-734 0 0,-1-20-603 0 0,13 106 2678 0 0,-11-107-2627 0 0,2-1 0 0 0,13 40 0 0 0,-18-66-966 0 0,0 0-1 0 0,1 0 1 0 0,-1-1 0 0 0,1 1 0 0 0,0-1 0 0 0,0 1 0 0 0,6 5-1 0 0,-8-9 387 0 0,0-1-633 0 0,0 0 0 0 0,0-1 0 0 0,0 1-1 0 0,0-1 1 0 0,0 1 0 0 0,0-1 0 0 0,0 0 0 0 0,0 1 0 0 0,-1-1-1 0 0,1 0 1 0 0,0 0 0 0 0,1-1 0 0 0,0 0-2 0 0,2-2 0 0 0,0-1 0 0 0,-1 1 0 0 0,0-1 0 0 0,0 0 0 0 0,0 0 0 0 0,-1 0 0 0 0,0 0 0 0 0,0 0 0 0 0,3-9 0 0 0,0-2 0 0 0,0 1-1844 0 0,4-24 1 0 0,-5 24-2271 0 0,8-26 1 0 0,-6 24-4885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0.9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 2039 0 0,'-2'9'93'0'0,"1"-6"-80"0"0,0 1 0 0 0,1-1 0 0 0,-1 1 0 0 0,1-1 0 0 0,0 1 0 0 0,0 4 0 0 0,0-5 38 0 0,-1 0-1 0 0,1-1 0 0 0,-1 1 1 0 0,0 0-1 0 0,0-1 0 0 0,0 1 0 0 0,-2 2 1 0 0,-2 8 210 0 0,3-7-54 0 0,-1-1 0 0 0,0 1 0 0 0,0-1 0 0 0,0 0 0 0 0,-1 1 0 0 0,1-1 0 0 0,-1-1 0 0 0,-1 1 0 0 0,1-1-1 0 0,-1 1 1 0 0,1-1 0 0 0,-1-1 0 0 0,0 1 0 0 0,0-1 0 0 0,-1 0 0 0 0,1 0 0 0 0,-1 0 0 0 0,0-1-1 0 0,0 1 1 0 0,1-2 0 0 0,-1 1 0 0 0,-8 1 0 0 0,8-3-133 0 0,0 0 0 0 0,0-1 0 0 0,1 1 0 0 0,-1-1 0 0 0,0 0 0 0 0,1-1 0 0 0,-1 1 0 0 0,1-1 0 0 0,0 0 0 0 0,0-1 0 0 0,-6-2 0 0 0,7 2-245 0 0,0 1 0 0 0,0-1 0 0 0,0 0 0 0 0,0 0 1 0 0,1 0-1 0 0,-1 0 0 0 0,1-1 0 0 0,0 1 0 0 0,0-1 0 0 0,0 0 1 0 0,0 0-1 0 0,1 0 0 0 0,-4-7 0 0 0,3-1-2468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5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2959 0 0,'0'0'264'0'0,"9"9"-264"0"0,-1-2 992 0 0,1 1-464 0 0,0-2 0 0 0,0-2-144 0 0,2 1-240 0 0,-1-1 0 0 0,1-4-144 0 0,-2 2 0 0 0,0-1 0 0 0,1 1-1568 0 0,1-4-336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3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3655 0 0,'14'-4'384'0'0,"0"-4"-384"0"0,0 3 0 0 0,-1 2 1640 0 0,-5 0 2248 0 0,6 1-3888 0 0,-5 6-5744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4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2359 0 0,'2'3'174'0'0,"-1"-1"-148"0"0,7 9 691 0 0,0 1 1 0 0,6 14-1 0 0,-13-24 315 0 0,3 5-684 0 0,-3-5-459 0 0,2-11-251 0 0,-1-16 257 0 0,-2 7 95 0 0,0 13 31 0 0,0 0-1 0 0,1 1 0 0 0,0-1 0 0 0,0 1 0 0 0,0 0 1 0 0,0-1-1 0 0,1 1 0 0 0,-1 0 0 0 0,1 0 0 0 0,0-1 1 0 0,1 1-1 0 0,2-4 0 0 0,1-1 40 0 0,-2 4 1 0 0,-1 1 1 0 0,1-1-1 0 0,0 1 1 0 0,1 0-1 0 0,-1 1 0 0 0,6-5 1 0 0,-5 4 22 0 0,1 0 0 0 0,-1-1 0 0 0,7-7-1 0 0,-10 9-47 0 0,0 1 0 0 0,0 0-1 0 0,0-1 1 0 0,0 1 0 0 0,5-4 0 0 0,25-9 408 0 0,-30 14 232 0 0,-2 4-580 0 0,-1 10-7 0 0,0-1-40 0 0,0 1-1 0 0,-1-1 1 0 0,0 0 0 0 0,-7 19-1 0 0,-13 24 3407 0 0,-37 60 1 0 0,57-111-2960 0 0,0 0 1 0 0,0 1 0 0 0,0 0 0 0 0,1 0-1 0 0,-1-1 1 0 0,0 11 2841 0 0,4-14-2410 0 0,0 0-790 0 0,-1 0 1 0 0,1 0-1 0 0,0 0 0 0 0,0-1 0 0 0,-1 1 1 0 0,1 0-1 0 0,0-1 0 0 0,0 1 0 0 0,0-1 1 0 0,0 0-1 0 0,0 0 0 0 0,0 0 0 0 0,0 0 0 0 0,0 0 1 0 0,0 0-1 0 0,0 0 0 0 0,-1-1 0 0 0,5 0 1 0 0,-3 0 14 0 0,1-1 0 0 0,0 0 0 0 0,-1 0 0 0 0,1 0 1 0 0,-1 0-1 0 0,0-1 0 0 0,1 1 0 0 0,3-6 0 0 0,2-1 90 0 0,-1-1 1 0 0,0 0-1 0 0,-1-1 0 0 0,12-21 0 0 0,-19 30-303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4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1 265 7111 0 0,'3'3'207'0'0,"9"13"254"0"0,-9-11-390 0 0,12 13 608 0 0,-11-13 343 0 0,0 0 0 0 0,0 0-1 0 0,0 0 1 0 0,-1 0 0 0 0,4 9-1 0 0,-3-6 1050 0 0,0 0-1 0 0,0 0 0 0 0,7 8 1 0 0,0-1-1074 0 0,-10-14-80 0 0,-8 0-3348 0 0,6-1 2270 0 0,0 0 0 0 0,0 0 0 0 0,1 0 0 0 0,-1 0 1 0 0,0 0-1 0 0,0 0 0 0 0,0 0 0 0 0,0 0 0 0 0,1-1 1 0 0,-1 1-1 0 0,0 0 0 0 0,0 0 0 0 0,0-1 0 0 0,1 1 0 0 0,-1 0 1 0 0,0-1-1 0 0,0 1 0 0 0,1-1 0 0 0,-2 0 0 0 0,-17-15-5764 0 0,9 7 4046 0 0,1-1 0 0 0,-11-13 0 0 0,19 22 1858 0 0,0-1 1 0 0,0 1-1 0 0,0-1 1 0 0,1 0 0 0 0,-1 1-1 0 0,0-1 1 0 0,1 0-1 0 0,-1 1 1 0 0,1-1 0 0 0,-1 0-1 0 0,1 0 1 0 0,0 1-1 0 0,0-1 1 0 0,0 0-1 0 0,0 0 1 0 0,0 0 0 0 0,0 1-1 0 0,0-1 1 0 0,0 0-1 0 0,1 0 1 0 0,-1 1 0 0 0,1-1-1 0 0,0 0 1 0 0,-1 1-1 0 0,1-1 1 0 0,0 0 0 0 0,0 1-1 0 0,2-4 1 0 0,3-2 294 0 0,1-1-1 0 0,0 1 1 0 0,0 0 0 0 0,10-8 0 0 0,4-3 319 0 0,33-34 1704 0 0,-23 23 278 0 0,-1-1-1 0 0,47-60 0 0 0,-74 86-2160 0 0,0 0-1 0 0,0 1 1 0 0,0-1 0 0 0,9-5 1575 0 0,-11 10-1701 0 0,1 0-193 0 0,-1 1 0 0 0,1-1 0 0 0,-1 1-1 0 0,1-1 1 0 0,-1 1 0 0 0,0 0 0 0 0,1-1 0 0 0,-1 1 0 0 0,0 0-1 0 0,0 0 1 0 0,0 0 0 0 0,0 0 0 0 0,-1 0 0 0 0,1 0 0 0 0,-1 0-1 0 0,1 0 1 0 0,-1 0 0 0 0,1 3 0 0 0,-1 5 289 0 0,1 1 0 0 0,-3 17 0 0 0,0 5 470 0 0,2-9-356 0 0,-2 0 0 0 0,-6 36 0 0 0,3-29-176 0 0,4-26-229 0 0,-4 13-463 0 0,4-16 188 0 0,0 0-466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5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5903 0 0,'8'14'520'0'0,"0"3"-416"0"0,0 2-104 0 0,-1-3 0 0 0,1-4 1216 0 0,0 0 224 0 0,0 1 48 0 0,-1-4 776 0 0,4-1-1056 0 0,2-6-4904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5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4519 0 0,'0'0'347'0'0,"3"1"-227"0"0,3 0 659 0 0,1 0 0 0 0,-1 0 1 0 0,0 1-1 0 0,1 0 0 0 0,-1 1 0 0 0,0-1 0 0 0,10 7 0 0 0,-12-6-171 0 0,-1 0 0 0 0,1 0 0 0 0,-1 0-1 0 0,0 0 1 0 0,1 1 0 0 0,-2 0 0 0 0,1-1-1 0 0,4 9 1 0 0,-5-8 138 0 0,0-2 385 0 0,-1 0-156 0 0,0-1-880 0 0,1 3 315 0 0,1 0-1 0 0,-1 1 1 0 0,0-1 0 0 0,0 1 0 0 0,2 7 2568 0 0,-2-13-2858 0 0,0-1-102 0 0,1 1 0 0 0,-1-1 0 0 0,0 1 0 0 0,0-1 0 0 0,0 0 0 0 0,0 0 0 0 0,-1 0 0 0 0,1 0-1 0 0,0 0 1 0 0,-1 0 0 0 0,3-5 0 0 0,19-26-237 0 0,-22 32 217 0 0,0 0 0 0 0,0 0-1 0 0,0-1 1 0 0,1 1 0 0 0,-1 0-1 0 0,0 0 1 0 0,1 0 0 0 0,-1 1-1 0 0,0-1 1 0 0,1 0 0 0 0,-1 0-1 0 0,1 1 1 0 0,-1-1 0 0 0,4 0-1 0 0,-4 2 17 0 0,-1-1 0 0 0,1 0 0 0 0,0 1 0 0 0,-1-1 0 0 0,1 0 0 0 0,0 1 0 0 0,-1-1 1 0 0,1 1-1 0 0,-1-1 0 0 0,1 1 0 0 0,-1 0 0 0 0,1-1 0 0 0,-1 1 0 0 0,1 0 0 0 0,-1-1 0 0 0,0 1 0 0 0,1 0 0 0 0,-1-1 0 0 0,0 1 0 0 0,1 0 0 0 0,-1 1 0 0 0,5 20 106 0 0,-4-18-115 0 0,0 0 46 0 0,-1 0 0 0 0,0 0 1 0 0,0 0-1 0 0,0 0 0 0 0,0-1 0 0 0,-1 1 0 0 0,0 0 1 0 0,1 0-1 0 0,-1 0 0 0 0,-3 5 0 0 0,-6 14-1277 0 0,-2-3-5582 0 0,4-9-812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5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0 233 5383 0 0,'8'69'579'0'0,"1"20"597"0"0,-2 236 7745 0 0,-6-309-8254 0 0,0-1 0 0 0,6 23 0 0 0,-7-35-453 0 0,1 0 0 0 0,0 1 1 0 0,0-1-1 0 0,0 0 0 0 0,0 0 0 0 0,1 0 0 0 0,-1 0 0 0 0,1 0 1 0 0,0 0-1 0 0,0 0 0 0 0,0-1 0 0 0,0 1 0 0 0,0-1 0 0 0,1 1 1 0 0,-1-1-1 0 0,1 0 0 0 0,3 3 0 0 0,-4-5 414 0 0,0 0-79 0 0,2-2-493 0 0,0 1-1 0 0,0-1 0 0 0,0 0 1 0 0,-1 0-1 0 0,1 0 0 0 0,-1-1 1 0 0,0 1-1 0 0,1-1 0 0 0,-1 0 1 0 0,0 0-1 0 0,-1 0 0 0 0,1 0 1 0 0,0 0-1 0 0,-1 0 0 0 0,0-1 1 0 0,0 0-1 0 0,0 1 0 0 0,0-1 1 0 0,2-6-1 0 0,6-15-173 0 0,30-63-264 0 0,-32 75 174 0 0,-1 0 1 0 0,1 0 0 0 0,1 0 0 0 0,12-13 0 0 0,-17 23 183 0 0,-1 0 0 0 0,0 1 0 0 0,1-1 0 0 0,0 0 0 0 0,-1 1 0 0 0,1 0 0 0 0,0 0 0 0 0,7-2 0 0 0,-9 3 641 0 0,1 2-167 0 0,-2-1-353 0 0,1 1 0 0 0,0-1-1 0 0,-1 1 1 0 0,1 0 0 0 0,-1 0 0 0 0,1 0 0 0 0,-1 0 0 0 0,1 0-1 0 0,-1 0 1 0 0,0 0 0 0 0,0 0 0 0 0,1 1 0 0 0,-1-1 0 0 0,0 0 0 0 0,0 1-1 0 0,0-1 1 0 0,0 1 0 0 0,0 1 0 0 0,0 0 43 0 0,0 0-1 0 0,0 0 1 0 0,0 0-1 0 0,-1 0 0 0 0,0 0 1 0 0,1 1-1 0 0,-1-1 1 0 0,0 0-1 0 0,-1 0 1 0 0,0 5-1 0 0,-2 12 257 0 0,2-9-113 0 0,0-1 1 0 0,-7 20-1 0 0,5-13 52 0 0,3-15-438 0 0,0-1 1 0 0,0 0 0 0 0,0 0-1 0 0,0 1 1 0 0,-1-1-1 0 0,1 0 1 0 0,0 1-1 0 0,-1-1 1 0 0,1 0-1 0 0,-1 0 1 0 0,1 0 0 0 0,-1 0-1 0 0,1 1 1 0 0,-1-1-1 0 0,-1 1 1 0 0</inkml:trace>
  <inkml:trace contextRef="#ctx0" brushRef="#br0" timeOffset="1">506 0 9271 0 0,'0'0'714'0'0,"1"2"-470"0"0,0 4 453 0 0,1 1 1 0 0,-1-1-1 0 0,0 0 1 0 0,0 1-1 0 0,0-1 1 0 0,-1 1-1 0 0,0 0 1 0 0,-1-1-1 0 0,0 0 1 0 0,1 1-1 0 0,-4 7 1 0 0,-3 12 3101 0 0,-15 36 1 0 0,12-35-3215 0 0,-10 24 619 0 0,-34 104 303 0 0,51-137-733 0 0,1-7-3363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6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2 3655 0 0,'0'0'278'0'0,"3"0"-182"0"0,49-1 7915 0 0,2 0 5131 0 0,-18 2-7517 0 0,-4 8-3840 0 0,-38 4-6133 0 0,-2-3-2745 0 0,-4-2-2027 0 0</inkml:trace>
  <inkml:trace contextRef="#ctx0" brushRef="#br0" timeOffset="1">0 250 5671 0 0,'2'-1'436'0'0,"39"-20"1189"0"0,-6 4 4494 0 0,-27 13-4702 0 0,0 0 0 0 0,0-1 0 0 0,-1 0 0 0 0,0 0-1 0 0,0-1 1 0 0,0 0 0 0 0,7-7 0 0 0,5-1 373 0 0,-16 12-1343 0 0,-1 0 1 0 0,1 0-1 0 0,0 0 0 0 0,0 0 1 0 0,3-4-1 0 0,1-2 1683 0 0,-6 7-1949 0 0,1-2-157 0 0,-10 22-4583 0 0,3-5-2679 0 0,-3 1-1481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6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 2527 0 0,'0'-1'12'0'0,"1"1"-1"0"0,0-1 0 0 0,0 1 1 0 0,0-1-1 0 0,0 1 0 0 0,0 0 0 0 0,0-1 1 0 0,0 1-1 0 0,0 0 0 0 0,0 0 1 0 0,0 0-1 0 0,0-1 0 0 0,0 1 0 0 0,0 0 1 0 0,1 0-1 0 0,-1 1 0 0 0,0-1 1 0 0,1 0-1 0 0,3 1-2 0 0,10-1 142 0 0,-12 0 625 0 0,1 0 245 0 0,32 3 1151 0 0,-32-3-893 0 0,0 2 69 0 0,31 13 1387 0 0,-32-13-1361 0 0,-1 0 2 0 0,17 17 2778 0 0,-18-16-2748 0 0,0 0-1038 0 0,0 0 0 0 0,0 0 0 0 0,-1 0 0 0 0,1 0 0 0 0,-1 0-1 0 0,0 0 1 0 0,0 1 0 0 0,0-1 0 0 0,0 0 0 0 0,0 0 0 0 0,-1 0 0 0 0,1 0 0 0 0,-2 4-1 0 0,0-2 98 0 0,-1 0 0 0 0,1 0-1 0 0,-1 0 1 0 0,0 0 0 0 0,0-1-1 0 0,-7 9 1 0 0,-7 8 276 0 0,1-2 274 0 0,-22 21-1 0 0,33-35-1370 0 0,0-1 0 0 0,-1 0 0 0 0,1 0 0 0 0,-1 0 0 0 0,0-1 0 0 0,0 0 0 0 0,0 0 0 0 0,0 0 0 0 0,-9 2 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7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92 118 5039 0 0,'0'0'388'0'0,"2"-1"-254"0"0,22-1 162 0 0,-22 1 1164 0 0,1 1 505 0 0,52-10 6066 0 0,-52 10-7246 0 0,0 2 268 0 0,-3-2-1002 0 0,0 0 1 0 0,1 0-1 0 0,-1 0 0 0 0,0 0 0 0 0,0 0 0 0 0,1 0 0 0 0,-1 0 1 0 0,0 0-1 0 0,0 0 0 0 0,1 0 0 0 0,-1 0 0 0 0,0 0 0 0 0,0 0 1 0 0,1 0-1 0 0,-1 1 0 0 0,0-1 0 0 0,0 0 0 0 0,0 0 1 0 0,1 0-1 0 0,-1 0 0 0 0,0 1 0 0 0,0-1 0 0 0,0 0 0 0 0,0 0 1 0 0,1 1-1 0 0,-1-1 0 0 0,0 0 0 0 0,0 0 0 0 0,0 1 0 0 0,0-1 1 0 0,0 0-1 0 0,0 0 0 0 0,0 1 0 0 0,1 6 201 0 0,0 0 1 0 0,-1 0-1 0 0,0 0 0 0 0,-1 0 1 0 0,0 1-1 0 0,0-1 0 0 0,0 0 1 0 0,-5 12-1 0 0,-23 57 967 0 0,28-75-1193 0 0,-75 140 2247 0 0,1 1 1054 0 0,74-141-2879 0 0,14-17-771 0 0,-9 9 119 0 0,0 0-1 0 0,1 0 0 0 0,9-9 1 0 0,-13 14 150 0 0,1 0-1 0 0,0 1 1 0 0,0-1 0 0 0,0 0 0 0 0,0 1 0 0 0,0-1 0 0 0,0 1-1 0 0,1 0 1 0 0,-1-1 0 0 0,0 1 0 0 0,1 0 0 0 0,-1 0 0 0 0,1 1-1 0 0,-1-1 1 0 0,5 0 0 0 0,-6 1 55 0 0,-1 0 0 0 0,1 0-1 0 0,-1 0 1 0 0,1 0 0 0 0,-1 1-1 0 0,1-1 1 0 0,-1 0 0 0 0,1 0 0 0 0,-1 1-1 0 0,1-1 1 0 0,-1 0 0 0 0,0 0 0 0 0,1 1-1 0 0,-1-1 1 0 0,0 1 0 0 0,1-1 0 0 0,-1 0-1 0 0,0 1 1 0 0,1-1 0 0 0,-1 1-1 0 0,0-1 1 0 0,0 1 0 0 0,0-1 0 0 0,1 1-1 0 0,3 12 143 0 0,-4-11-151 0 0,4 12 89 0 0,0 0 172 0 0,-1 0-1 0 0,3 18 1 0 0,-6-26-131 0 0,2 0 0 0 0,-1 0 0 0 0,4 8 0 0 0,-4-10-33 0 0,0 0 1 0 0,1 0-1 0 0,-1 1 0 0 0,-1-1 1 0 0,2 5-1 0 0,-3-9-82 0 0,1 1-1 0 0,0-1 1 0 0,0 0-1 0 0,0 1 1 0 0,0-1-1 0 0,0 1 1 0 0,0-1-1 0 0,0 0 1 0 0,1 1-1 0 0,-1-1 1 0 0,0 1-1 0 0,0-1 1 0 0,0 0-1 0 0,0 1 1 0 0,0-1 0 0 0,1 0-1 0 0,-1 1 1 0 0,0-1-1 0 0,0 0 1 0 0,0 1-1 0 0,1-1 1 0 0,-1 0-1 0 0,0 1 1 0 0,1-1-1 0 0,-1 0 1 0 0,0 0-1 0 0,1 1 1 0 0,-1-1-1 0 0,0 0 1 0 0,1 0-1 0 0,-1 0 1 0 0,0 0 0 0 0,1 1-1 0 0,-1-1 1 0 0,0 0-1 0 0,1 0 1 0 0,-1 0-1 0 0,1 0 1 0 0,-1 0-1 0 0,0 0 1 0 0,1 0-1 0 0,-1 0 1 0 0,1 0-1 0 0,-1 0 1 0 0,0 0-1 0 0,1 0 1 0 0,-1 0 0 0 0,1-1-1 0 0,1 1 9 0 0,-1-1 0 0 0,0 1-1 0 0,0-1 1 0 0,1 1 0 0 0,-1-1 0 0 0,0 0-1 0 0,0 1 1 0 0,0-1 0 0 0,0 0 0 0 0,0 0-1 0 0,0 0 1 0 0,1-1 0 0 0,3-7-15 0 0,-1 0 0 0 0,-1 0 0 0 0,0-1 0 0 0,0 1 0 0 0,-1-1 0 0 0,2-17 0 0 0,-2 16 0 0 0,0-2-37 0 0,-2 7 7 0 0,1 0 0 0 0,0 0-1 0 0,1 1 1 0 0,-1-1 0 0 0,1 0 0 0 0,4-6 0 0 0,-6 11 40 0 0,0 1 0 0 0,0 0 1 0 0,0 0-1 0 0,1 0 0 0 0,-1-1 0 0 0,0 1 1 0 0,0 0-1 0 0,0 0 0 0 0,1 0 0 0 0,-1 0 0 0 0,0-1 1 0 0,0 1-1 0 0,1 0 0 0 0,-1 0 0 0 0,0 0 0 0 0,0 0 1 0 0,1 0-1 0 0,-1 0 0 0 0,0 0 0 0 0,0 0 1 0 0,1 0-1 0 0,-1 0 0 0 0,0 0 0 0 0,0 0 0 0 0,1 0 1 0 0,-1 0-1 0 0,0 0 0 0 0,1 0 0 0 0,-1 0 0 0 0,0 0 1 0 0,0 0-1 0 0,1 0 0 0 0,-1 0 0 0 0,0 0 1 0 0,0 1-1 0 0,1-1 0 0 0,-1 0 0 0 0,0 0 0 0 0,0 0 1 0 0,0 0-1 0 0,1 1 0 0 0,-1-1 0 0 0,0 0 0 0 0,0 0 1 0 0,0 1-1 0 0,0-1 0 0 0,0 0 0 0 0,1 0 1 0 0,-1 0-1 0 0,0 1 0 0 0,8 10 262 0 0,-8-11-278 0 0,6 9 130 0 0,-3-3 49 0 0,0-1-1 0 0,1 0 0 0 0,7 8 0 0 0,-10-12-149 0 0,0 1 0 0 0,0-1 0 0 0,1 0 1 0 0,-1 0-1 0 0,1 0 0 0 0,-1 0 0 0 0,1 0 0 0 0,-1-1 0 0 0,1 1 1 0 0,-1 0-1 0 0,1-1 0 0 0,0 1 0 0 0,-1-1 0 0 0,1 0 0 0 0,0 1 1 0 0,-1-1-1 0 0,1 0 0 0 0,2 0 0 0 0,8-3-23 0 0,-8 0-9 0 0,-1 1 0 0 0,0-1-1 0 0,0 1 1 0 0,0-1 0 0 0,-1 0 0 0 0,1 0-1 0 0,0-1 1 0 0,-1 1 0 0 0,0 0 0 0 0,0-1 0 0 0,2-4-1 0 0,2-5-129 0 0,8-25 0 0 0,-5 4-872 0 0,-2-1 0 0 0,-1 0 1 0 0,2-58-1 0 0,-8 68 774 0 0,-4-29-1 0 0,1 16 169 0 0,2 25 159 0 0,-7-27 0 0 0,1 2 83 0 0,-4-3 3690 0 0,13 43-3800 0 0,0-1 0 0 0,0 1 0 0 0,0 0 0 0 0,-1 0 0 0 0,1 0 0 0 0,0 0 0 0 0,-1 0 0 0 0,2 3 0 0 0,1 1 39 0 0,8 10-85 0 0,-1 1 0 0 0,-1 0 0 0 0,15 37 0 0 0,15 59 4 0 0,-5-11-19 0 0,-16-46-2 0 0,-3 0 0 0 0,17 112 0 0 0,-29-145 0 0 0,-1 1 0 0 0,-1-1 0 0 0,-3 46 0 0 0,1-64 0 0 0,0 0 0 0 0,-10 13 0 0 0,8-15 0 0 0,-1 1 0 0 0,1-1 0 0 0,-1 0 0 0 0,0 0 0 0 0,0 0 0 0 0,0 0 0 0 0,0 0 0 0 0,-1-1 0 0 0,1 1 0 0 0,-1-1 0 0 0,0 0 0 0 0,1 0 0 0 0,-1 0 0 0 0,0-1 0 0 0,0 1 0 0 0,0-1 0 0 0,-1 0 0 0 0,1 0 0 0 0,-6 0 0 0 0,-5-3-1456 0 0,-4-6-6116 0 0,-2-4-2624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8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0 6767 0 0,'3'16'742'0'0,"-2"-14"-560"0"0,-1 0 0 0 0,1 0-1 0 0,-1 0 1 0 0,0 0 0 0 0,0 0 0 0 0,1 1 0 0 0,-1-1 0 0 0,-1 3 0 0 0,-4 23 5750 0 0,-6 10-4021 0 0,10-37-1802 0 0,1 1 1 0 0,-1-1 0 0 0,0 1 0 0 0,0-1-1 0 0,0 1 1 0 0,0-1 0 0 0,0 0 0 0 0,0 1 0 0 0,0-1-1 0 0,0 0 1 0 0,0 0 0 0 0,0 0 0 0 0,-1 0-1 0 0,-1 1 1 0 0,-9 2-63 0 0,8-5-60 0 0,3 1 7 0 0,0-1-70 0 0,0 0-53 0 0,1 1 127 0 0,0-1 0 0 0,0 1-1 0 0,0 0 1 0 0,-1-1 0 0 0,1 1 0 0 0,0-1 0 0 0,0 1 0 0 0,0-1-1 0 0,0 1 1 0 0,0 0 0 0 0,0-1 0 0 0,0 1 0 0 0,0-1 0 0 0,0 1-1 0 0,0-1 1 0 0,1 1 0 0 0,-1 0 0 0 0,0-1 0 0 0,0 1 0 0 0,0-1-1 0 0,0 1 1 0 0,1 0 0 0 0,-1-1 0 0 0,0 1 0 0 0,0 0 0 0 0,1-1-1 0 0,-1 1 1 0 0,0 0 0 0 0,0-1 0 0 0,1 1 0 0 0,-1 0 0 0 0,0 0-1 0 0,1-1 1 0 0,-1 1 0 0 0,1 0 0 0 0,-1 0 0 0 0,0 0 0 0 0,1-1-1 0 0,-1 1-3 0 0,2-3-4 0 0,0 1-2 0 0,13-5 45 0 0,17-4 293 0 0,-20 7-76 0 0,0-1 0 0 0,14-6 0 0 0,-25 10 375 0 0,-7 14-299 0 0,-43 67 1367 0 0,24-42-559 0 0,-27 35 1058 0 0,34-50-955 0 0,2 1 0 0 0,-26 47 0 0 0,42-71-1192 0 0,0 0 1 0 0,-1 1-1 0 0,1-1 0 0 0,0 0 1 0 0,0 0-1 0 0,0 0 0 0 0,0 1 1 0 0,0-1-1 0 0,0 0 0 0 0,0 0 0 0 0,-1 1 1 0 0,1-1-1 0 0,0 0 0 0 0,0 0 1 0 0,0 1-1 0 0,0-1 0 0 0,0 0 1 0 0,0 0-1 0 0,0 1 0 0 0,0-1 1 0 0,0 0-1 0 0,0 0 0 0 0,0 1 0 0 0,1-1 1 0 0,-1 0-1 0 0,0 0 0 0 0,0 1 1 0 0,0-1-1 0 0,0 0 0 0 0,0 0 1 0 0,0 0-1 0 0,1 1 0 0 0,-1-1 1 0 0,0 0-1 0 0,0 0 0 0 0,0 0 0 0 0,0 0 1 0 0,1 1-1 0 0,-1-1 0 0 0,0 0 1 0 0,0 0-1 0 0,0 0 0 0 0,1 0 1 0 0,15 0 472 0 0,-10-2-486 0 0,-1 0-1 0 0,1 0 1 0 0,0 0 0 0 0,5-4 0 0 0,4-5 99 0 0,0 0 0 0 0,-1-1 0 0 0,14-15 0 0 0,19-17-46 0 0,-43 41-85 0 0,15-16 0 0 0,-16 15 2 0 0,15-10 67 0 0,15-12 60 0 0,-18 18-54 0 0,16-7-2 0 0,-28 13-69 0 0,1-2-3 0 0,13 0-2 0 0,-16 4 1 0 0,0 0 0 0 0,0 0 0 0 0,-1 0 0 0 0,1 0 0 0 0,0 0 0 0 0,-1 0 0 0 0,1 0 0 0 0,0 0 0 0 0,0 0 0 0 0,-1 0 0 0 0,1 0 0 0 0,0 0 0 0 0,-1 1 0 0 0,1-1 0 0 0,0 0 0 0 0,0 1 0 0 0,1 0 0 0 0,0 1 0 0 0,-1 0 0 0 0,1-1 0 0 0,0 1 0 0 0,-1 0 0 0 0,1 0 0 0 0,-1 0 0 0 0,0 0 0 0 0,1 0 0 0 0,-1 0 0 0 0,0 1 0 0 0,0-1 0 0 0,-1 0 0 0 0,1 0 0 0 0,0 1 0 0 0,-1-1 0 0 0,1 0 0 0 0,-1 4 0 0 0,1 6 0 0 0,0 0 0 0 0,-2 18 0 0 0,0-17 0 0 0,-1 90 0 0 0,-1 38 0 0 0,1-129 0 0 0,0 13 0 0 0,-2-14-261 0 0,-1-2-796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5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0 2959 0 0,'-4'18'1048'0'0,"8"-2"5919"0"0,-4-16-6878 0 0,0-1-10 0 0</inkml:trace>
  <inkml:trace contextRef="#ctx0" brushRef="#br0" timeOffset="1">1 356 5039 0 0,'0'0'536'0'0,"9"11"-536"0"0,1-5 320 0 0,1-3 40 0 0,1 0 16 0 0,-1 0 0 0 0,1-2-376 0 0,1-2 0 0 0,-2-2 0 0 0,-1 0 96 0 0,-2-2 32 0 0,-2 1 0 0 0,1-1-2080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8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 6191 0 0,'2'0'472'0'0,"57"-18"5063"0"0,-41 13-3221 0 0,0 0 0 0 0,-1-2 0 0 0,0 0-1 0 0,27-15 1 0 0,-16 8 166 0 0,-25 13-1980 0 0,-2 0-116 0 0,1 0-440 0 0,1-1 251 0 0</inkml:trace>
  <inkml:trace contextRef="#ctx0" brushRef="#br0" timeOffset="1">20 209 5495 0 0,'0'0'488'0'0,"13"1"-392"0"0,-1-1-96 0 0,4 0 0 0 0,-1-1 2696 0 0,3-1 520 0 0,2 1 104 0 0,2 1 16 0 0,-2 0-1352 0 0,-2 0-280 0 0,0-2-48 0 0,2 1-16 0 0,-3-2-776 0 0,1-1-152 0 0,3 1-32 0 0,-3 2-8024 0 0,1-4-1608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39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43 7855 0 0,'0'0'610'0'0,"3"0"-402"0"0,5 0 1233 0 0,0 1 0 0 0,0 0 0 0 0,0 0 0 0 0,0 1 0 0 0,9 3 0 0 0,-15-4-303 0 0,1-1-942 0 0,0 1 0 0 0,0 0 1 0 0,-1-1-1 0 0,1 1 1 0 0,0 1-1 0 0,-1-1 0 0 0,4 2 1 0 0,-2-1 124 0 0,-1-1 67 0 0,8 0 226 0 0,-8 0-384 0 0,0-3-369 0 0,1 1 52 0 0,-1-1 0 0 0,0 0 1 0 0,7-3-1 0 0,-2-1-206 0 0,-5 5-648 0 0,-1-2-255 0 0,13-11-298 0 0,-9 8 453 0 0,1 0 0 0 0,8-12 1 0 0,-14 17 14 0 0,-3 13 1488 0 0,-1-5 87 0 0,0 0 1 0 0,-1-1 0 0 0,0 1 0 0 0,0-1-1 0 0,0 0 1 0 0,-7 7 0 0 0,-6 9 732 0 0,-7 8 1123 0 0,-1-1-1 0 0,-49 45 1 0 0,-26 28 1186 0 0,11 4-532 0 0,88-104-2862 0 0,2-4-117 0 0,29-31-78 0 0,1 2-1 0 0,1 0 1 0 0,2 2-1 0 0,1 2 1 0 0,1 1-1 0 0,41-22 1 0 0,12-7-2 0 0,29-19 0 0 0,-156 105 0 0 0,21-19-583 0 0,-60 37-10866 0 0,56-38 2497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40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0 253 5839 0 0,'16'41'648'0'0,"-5"3"4042"0"0,0-2 2484 0 0,-9-34-6093 0 0,-1-1 0 0 0,0 1 0 0 0,0 0-1 0 0,-1-1 1 0 0,0 1 0 0 0,-2 11 0 0 0,1 23 4016 0 0,1-62-5650 0 0,0 1 0 0 0,1 0 0 0 0,5-26 0 0 0,-3 21 50 0 0,-2 10 279 0 0,7-35-882 0 0,-7 45 1038 0 0,0 0 0 0 0,0-1 0 0 0,0 1 1 0 0,1 0-1 0 0,0 0 0 0 0,0 0 1 0 0,0 1-1 0 0,4-6 0 0 0,-5 7 172 0 0,1-1 1 0 0,0 1-1 0 0,1 0 0 0 0,-1 1 1 0 0,0-1-1 0 0,1 0 0 0 0,-1 1 0 0 0,1-1 1 0 0,-1 1-1 0 0,1 0 0 0 0,-1 0 1 0 0,1 0-1 0 0,0 0 0 0 0,0 0 1 0 0,0 1-1 0 0,-1-1 0 0 0,6 1 0 0 0,-5-1 56 0 0,0 0-35 0 0,1 0-1 0 0,-1 0 0 0 0,0 0 0 0 0,0 0 0 0 0,0-1 1 0 0,0 0-1 0 0,0 1 0 0 0,0-1 0 0 0,0 0 0 0 0,2-3 0 0 0,-2 3 59 0 0,0-1 0 0 0,0 1-1 0 0,0 0 1 0 0,0 1-1 0 0,0-1 1 0 0,0 0-1 0 0,6-1 1 0 0,-8 3-123 0 0,1 0 1 0 0,0 0-1 0 0,0 0 1 0 0,0 0-1 0 0,0 0 1 0 0,0 0-1 0 0,0 0 0 0 0,-1 1 1 0 0,1-1-1 0 0,0 1 1 0 0,0 0-1 0 0,0-1 1 0 0,2 2-1 0 0,18 13 638 0 0,-7 0-698 0 0,-12-10 0 0 0,-2 0 0 0 0,0-2 0 0 0,3 5 0 0 0,0 0 0 0 0,-1 0 0 0 0,3 15 0 0 0,-5-19 0 0 0,4 10 0 0 0,-2 0 0 0 0,0 0 0 0 0,0 0 0 0 0,-2 1 0 0 0,0-1 0 0 0,0 17 0 0 0,-3-2 0 0 0,3-23 0 0 0,-1-4 0 0 0,-1 0 0 0 0,1 1 0 0 0,0-1 0 0 0,-1 0 0 0 0,1 0 0 0 0,-1 0 0 0 0,1 0 0 0 0,-1 0 0 0 0,0 0 0 0 0,0 0 0 0 0,0 0 0 0 0,-2 2 0 0 0,-3 8 0 0 0,-2-2 0 0 0,6-7 0 0 0,-2 1 0 0 0,-16 3 0 0 0,17-6 0 0 0,0 0 0 0 0,0 0 0 0 0,0 0 0 0 0,0-1 0 0 0,0 0 0 0 0,-6 1 0 0 0,-4-5 0 0 0,9 1 0 0 0,0 0 0 0 0,0 0 0 0 0,0 0 0 0 0,0 0 0 0 0,1-1 0 0 0,-1 1 0 0 0,1-1 0 0 0,0 0 0 0 0,0 0 0 0 0,-3-7 0 0 0,1 2 0 0 0,0 0 0 0 0,1 0 0 0 0,1-1 0 0 0,-4-11 0 0 0,4 7-51 0 0,1 7-29 0 0,0 0 0 0 0,0 0 0 0 0,1 0 1 0 0,-1 0-1 0 0,2 0 0 0 0,-1-1 0 0 0,1 1 1 0 0,0 0-1 0 0,1-1 0 0 0,0 1 0 0 0,0 0 1 0 0,2-8-1 0 0,-2 15 101 0 0,-1-1 1 0 0,0 1-1 0 0,0-1 1 0 0,0 1-1 0 0,0-1 1 0 0,1 1-1 0 0,-1-1 0 0 0,0 1 1 0 0,0-1-1 0 0,1 1 1 0 0,-1-1-1 0 0,0 1 0 0 0,1-1 1 0 0,-1 1-1 0 0,1 0 1 0 0,-1-1-1 0 0,0 1 1 0 0,1 0-1 0 0,-1-1 0 0 0,1 1 1 0 0,-1 0-1 0 0,1-1 1 0 0,-1 1-1 0 0,1 0 1 0 0,-1 0-1 0 0,2 0 0 0 0,-1 0-1 0 0,0 0 0 0 0,1 0 0 0 0,-1 0 0 0 0,0 0 0 0 0,0 0 0 0 0,0 1 0 0 0,1-1 0 0 0,-1 0 0 0 0,0 1 0 0 0,0-1 0 0 0,2 2 0 0 0,2 1 29 0 0,0 1-1 0 0,0 0 1 0 0,7 7-1 0 0,2 7 7 0 0,-12-14-52 0 0,1-1 1 0 0,-1 1-1 0 0,1-1 1 0 0,0 0-1 0 0,3 3 1 0 0,7 3-4 0 0,-7-10 0 0 0,-4 1 0 0 0,-1 0 0 0 0,0 0 0 0 0,0 0 0 0 0,-1 0 0 0 0,1 0 0 0 0,0 0 0 0 0,0-1 0 0 0,0 1 0 0 0,-1 0 0 0 0,1 0 0 0 0,0-1 0 0 0,0 1 0 0 0,-1 0 0 0 0,1-1 0 0 0,0 0 0 0 0,3-2 0 0 0,-1 0 0 0 0,0 0 0 0 0,-1-1 0 0 0,1 1 0 0 0,-1-1 0 0 0,1 1 0 0 0,-1-1 0 0 0,3-8 0 0 0,11-36 0 0 0,-13 39 0 0 0,2-7 0 0 0,-2 13 0 0 0,-1 2 0 0 0,-1 0 0 0 0,-1 1 0 0 0,0-1 0 0 0,1 1 0 0 0,-1-1 0 0 0,1 1 0 0 0,-1 0 0 0 0,1-1 0 0 0,-1 1 0 0 0,1-1 0 0 0,-1 1 0 0 0,1 0 0 0 0,-1 0 0 0 0,1-1 0 0 0,-1 1 0 0 0,1 0 0 0 0,-1 0 0 0 0,1 0 0 0 0,-1 0 0 0 0,1 0 0 0 0,0-1 0 0 0,4 4 0 0 0,-5-2 0 0 0,8 7 0 0 0,18 50 0 0 0,-19-49 0 0 0,-6-9 0 0 0,0 0 0 0 0,0 0 0 0 0,0 0 0 0 0,-1 0 0 0 0,1 1 0 0 0,0-1 0 0 0,0 0 0 0 0,0-1 0 0 0,0 1 0 0 0,0 0 0 0 0,0 0 0 0 0,1-1 0 0 0,-1 1 0 0 0,0 0 0 0 0,0 0 0 0 0,0-1 0 0 0,0 1 0 0 0,0-1 0 0 0,0 1 0 0 0,-1-1 0 0 0,1 1 0 0 0,0-1 0 0 0,0 1 0 0 0,-1-1 0 0 0,2-1 0 0 0,1-2-82 0 0,0-1-1 0 0,-1 1 1 0 0,1-1 0 0 0,-1 1 0 0 0,-1-1-1 0 0,1 0 1 0 0,-1 0 0 0 0,1 0 0 0 0,-1-5-1 0 0,2-8-620 0 0,0-23 0 0 0,-2 23 282 0 0,-1 0 0 0 0,-1 0 0 0 0,0 1-1 0 0,-2-1 1 0 0,0 0 0 0 0,0 0 0 0 0,-2 1 0 0 0,0 0 0 0 0,-7-14 4316 0 0,46 89-1806 0 0,-24-43-2077 0 0,11 15-5 0 0,-2 1 1 0 0,16 36 0 0 0,-21-35-8 0 0,42 103 0 0 0,-39-83 0 0 0,-2 0 0 0 0,14 86 0 0 0,-29-131 0 0 0,1-1 0 0 0,-1 0 0 0 0,0 1 0 0 0,0-1 0 0 0,-1 0 0 0 0,1 1 0 0 0,-2-1 0 0 0,1 0 0 0 0,-1 0 0 0 0,1 0 0 0 0,-2 0 0 0 0,-4 10 0 0 0,1-6 0 0 0,5-9-23 0 0,1 0 0 0 0,-1-1 0 0 0,0 1-1 0 0,0-1 1 0 0,1 1 0 0 0,-1-1 0 0 0,0 1 0 0 0,0-1 0 0 0,0 1-1 0 0,0-1 1 0 0,0 0 0 0 0,0 1 0 0 0,0-1 0 0 0,1 0 0 0 0,-1 0-1 0 0,0 0 1 0 0,0 0 0 0 0,0 0 0 0 0,0 0 0 0 0,0 0 0 0 0,-2 0 0 0 0,2-1-111 0 0,-1 1 1 0 0,0-1-1 0 0,1 0 1 0 0,-1 0-1 0 0,1 0 1 0 0,0 1-1 0 0,-1-1 1 0 0,1-1-1 0 0,0 1 1 0 0,-1 0-1 0 0,0-2 1 0 0,-2-2-1020 0 0,0 0 0 0 0,1 0 1 0 0,-1-1-1 0 0,1 1 0 0 0,-4-12 0 0 0,-1-6-9043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40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7919 0 0,'0'2'610'0'0,"-1"16"-409"0"0,-2 12 2386 0 0,-8 17 5323 0 0,4 1-3836 0 0,1-15-2216 0 0,-36 156 4545 0 0,33-150-5751 0 0,-5-3-329 0 0,12-31-294 0 0,-1 1 0 0 0,1-1-1 0 0,0 1 1 0 0,0-1 0 0 0,1 1 0 0 0,0 0-1 0 0,-1 9 1 0 0,2 12-29 0 0,0-19 0 0 0,0 2 0 0 0,0-10 0 0 0,0 0 0 0 0,0 1 0 0 0,0-1 0 0 0,0 0 0 0 0,0 0 0 0 0,1 0 0 0 0,-1 0 0 0 0,0 0 0 0 0,0 0 0 0 0,0 1 0 0 0,0-1 0 0 0,0 0 0 0 0,0 0 0 0 0,0 0 0 0 0,0 0 0 0 0,0 0 0 0 0,0 0 0 0 0,0 0 0 0 0,1 0 0 0 0,-1 1 0 0 0,0-1 0 0 0,0 0 0 0 0,0 0 0 0 0,0 0 0 0 0,0 0 0 0 0,0 0 0 0 0,1 0 0 0 0,-1 0 0 0 0,0 0 0 0 0,0 0 0 0 0,0 0 0 0 0,0 0 0 0 0,0 0 0 0 0,0 0 0 0 0,1 0 0 0 0,-1 0 0 0 0,0 0 0 0 0,0 0 0 0 0,0 0 0 0 0,0 0 0 0 0,0 0 0 0 0,1 0 0 0 0,-1 0 0 0 0,0 0 0 0 0,0 0 0 0 0,0 0 0 0 0,0-1 0 0 0,0 1 0 0 0,0 0 0 0 0,2 0 0 0 0,-1-1 0 0 0,0 0 0 0 0,0 1 0 0 0,0-1 0 0 0,0 0 0 0 0,-1 0 0 0 0,1 1 0 0 0,0-1 0 0 0,0 0 0 0 0,0 0 0 0 0,-1 0 0 0 0,1 0 0 0 0,0 0 0 0 0,-1 0 0 0 0,1 0 0 0 0,-1-1 0 0 0,1 1 0 0 0,-1 0 0 0 0,1 0 0 0 0,-1-2 0 0 0,1-1 0 0 0,6-14 0 0 0,-2-1 0 0 0,6-34 0 0 0,-8 35 0 0 0,1 0 0 0 0,1 1 0 0 0,9-26 0 0 0,-12 37 0 0 0,-1 4 0 0 0,0 0 0 0 0,0 0 0 0 0,1 0 0 0 0,-1 0 0 0 0,0 0 0 0 0,1 0 0 0 0,-1 0 0 0 0,1 0 0 0 0,0 1 0 0 0,-1-1 0 0 0,1 1 0 0 0,0-1 0 0 0,3-1 0 0 0,3-2 0 0 0,2 4 0 0 0,-8 2 0 0 0,0 0 0 0 0,0 0 0 0 0,1 0 0 0 0,-1 1 0 0 0,0-1 0 0 0,0 1 0 0 0,0 0 0 0 0,-1-1 0 0 0,1 1 0 0 0,0 0 0 0 0,-1 0 0 0 0,1 0 0 0 0,1 3 0 0 0,17 33 0 0 0,-15-27 0 0 0,12 28 0 0 0,-14-30 0 0 0,0 0 0 0 0,1-1 0 0 0,0 1 0 0 0,0-1 0 0 0,1 0 0 0 0,0 0 0 0 0,9 9 0 0 0,-13-15 0 0 0,1 0 0 0 0,0 0 0 0 0,0 0 0 0 0,0 0 0 0 0,0 0 0 0 0,0 0 0 0 0,1-1 0 0 0,-1 1 0 0 0,0-1 0 0 0,5 2 0 0 0,0 0 0 0 0,6 0 0 0 0,-9-3 0 0 0,0-1 0 0 0,0 0 0 0 0,1 1 0 0 0,-1-1 0 0 0,0-1 0 0 0,0 1 0 0 0,7-4 0 0 0,30-18 0 0 0,-23 12 0 0 0,-5 3 0 0 0,-9 5 0 0 0,0 0 0 0 0,1 1 0 0 0,-1 0 0 0 0,1 0 0 0 0,0 0 0 0 0,0 0 0 0 0,0 1 0 0 0,0-1 0 0 0,-1 1 0 0 0,2 1 0 0 0,-1-1 0 0 0,0 1 0 0 0,0 0 0 0 0,6 0 0 0 0,-7-1 0 0 0,-3 1 0 0 0,1 0 0 0 0,-1-1 0 0 0,0 1 0 0 0,0 0 0 0 0,0 0 0 0 0,0 0 0 0 0,1 0 0 0 0,-1 0 0 0 0,0 0 0 0 0,0 0 0 0 0,0 0 0 0 0,0 1 0 0 0,0-1 0 0 0,2 1 0 0 0,7 2 0 0 0,-2 3 0 0 0,-2 1 0 0 0,-2 2 0 0 0,-4 2 0 0 0,-1-7 0 0 0,-6 15 0 0 0,2-7 0 0 0,-2-3 0 0 0,2-7-2111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49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 6647 0 0,'0'0'514'0'0,"3"0"-336"0"0,127 5 6752 0 0,-128-5-6497 0 0,-1 0-358 0 0,0-1 1 0 0,-1 2-1 0 0,1-1 0 0 0,-1 0 1 0 0,1 0-1 0 0,-1 0 0 0 0,1 0 1 0 0,0 0-1 0 0,-1 0 0 0 0,1 1 1 0 0,-1-1-1 0 0,1 0 0 0 0,-1 0 1 0 0,1 1-1 0 0,0-1 0 0 0,-1 3 53 0 0,-1 0 0 0 0,1 0 0 0 0,-1 0 0 0 0,0 0 0 0 0,0 0 0 0 0,0 0 0 0 0,0-1 0 0 0,0 1 0 0 0,-3 4 0 0 0,-19 26 612 0 0,6-10-364 0 0,10-12-211 0 0,-15 29 597 0 0,21-38 439 0 0,4-2-1113 0 0,17-7 88 0 0,-18 6-88 0 0,1 1-14 0 0,1 0-64 0 0,26-4 5 0 0,-28 4 38 0 0,-3 15 121 0 0,-2-5-137 0 0,0 0 0 0 0,-1 0 0 0 0,0 0 0 0 0,0 0 0 0 0,-1-1 1 0 0,-1 0-1 0 0,1 0 0 0 0,-14 16 0 0 0,1-5 73 0 0,0 0-1 0 0,-31 24 0 0 0,12-15 75 0 0,20-16-29 0 0,-1 1 0 0 0,2 1 0 0 0,-17 18 0 0 0,33-33-110 0 0,0 0 0 0 0,0 0 0 0 0,0 0 0 0 0,-1 0 0 0 0,1 1 0 0 0,0-1 0 0 0,0 0 0 0 0,0 0 0 0 0,0 0 0 0 0,-1 1 0 0 0,1-1 0 0 0,0 0 0 0 0,0 0 0 0 0,0 0 0 0 0,0 1 0 0 0,0-1 0 0 0,0 0 0 0 0,0 0 0 0 0,-1 1 0 0 0,1-1 0 0 0,0 0 0 0 0,0 1 0 0 0,0-1 0 0 0,0 0 0 0 0,0 0 0 0 0,0 1 0 0 0,0-1 0 0 0,0 0 0 0 0,1 0 0 0 0,-1 1 0 0 0,0-1 0 0 0,0 0 0 0 0,0 0 0 0 0,0 1 0 0 0,0-1 0 0 0,0 0 0 0 0,0 0 0 0 0,1 1 0 0 0,11 1 474 0 0,-6-2-385 0 0,0-1-1 0 0,0 0 1 0 0,9-2-1 0 0,-6 0 26 0 0,8-3 266 0 0,-1 0-1 0 0,1 0 0 0 0,25-15 0 0 0,46-27 599 0 0,-78 43-1001 0 0,52-21 917 0 0,-61 25-746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0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6335 0 0,'0'0'2248'0'0,"7"3"1584"0"0,1-14-3832 0 0,-5 0 0 0 0,-3-3-72 0 0,0 0-3232 0 0,3 0-648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0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2847 0 0,'2'1'214'0'0,"39"22"1156"0"0,-39-22-835 0 0,3 1-248 0 0,-1 1 1 0 0,1 0-1 0 0,-1 0 0 0 0,0 0 1 0 0,-1 1-1 0 0,1 0 0 0 0,0 0 0 0 0,-1 0 1 0 0,0 0-1 0 0,0 0 0 0 0,0 0 1 0 0,-1 1-1 0 0,1-1 0 0 0,-1 1 1 0 0,0 0-1 0 0,0 0 0 0 0,-1 0 0 0 0,1 0 1 0 0,-1 0-1 0 0,1 9 0 0 0,4 16 1329 0 0,-5-23-1189 0 0,1-1 1 0 0,-1 1-1 0 0,0-1 0 0 0,0 13 0 0 0,0 78 2885 0 0,0-83-2602 0 0,2 23-1 0 0,1 8 448 0 0,-3-38-928 0 0,-1-1-1 0 0,1 1 1 0 0,3 8-1 0 0,-3-9-295 0 0,1 1 0 0 0,-1-1 0 0 0,0 9 0 0 0,-2-22-738 0 0,0 1 0 0 0,-1 0 0 0 0,0-1 0 0 0,0 1 0 0 0,-4-10 0 0 0,-22-65-6841 0 0,13 25 5646 0 0,13 36 1926 0 0,2 19 87 0 0,0 0 0 0 0,0 1 0 0 0,0-1 0 0 0,0 0 0 0 0,0 1 0 0 0,0-1 0 0 0,1 0 0 0 0,-1 1 0 0 0,0-1 0 0 0,0 1 0 0 0,0-1 0 0 0,1 0 0 0 0,-1 1-1 0 0,0-1 1 0 0,1 1 0 0 0,-1-1 0 0 0,1 0 0 0 0,1-1 49 0 0,1-5 14 0 0,-3 5 12 0 0,1 0 0 0 0,-1 1 0 0 0,1-1 0 0 0,0 0 0 0 0,0 1 0 0 0,-1-1 0 0 0,1 1 0 0 0,0 0 0 0 0,0-1 0 0 0,1 1 0 0 0,-1 0 0 0 0,0 0 0 0 0,0-1 0 0 0,2 0 0 0 0,8-5 1378 0 0,-1-1 0 0 0,18-18-1 0 0,-26 24-1221 0 0,1 1-1 0 0,-1-1 1 0 0,1 0-1 0 0,-1 1 1 0 0,1-1-1 0 0,0 1 1 0 0,3-1-1 0 0,9-6 553 0 0,13-5 299 0 0,-27 12-903 0 0,2 0-11 0 0,29-7 303 0 0,-31 8 84 0 0,11 1 195 0 0,-10-1-638 0 0,-1 0 0 0 0,1 0 0 0 0,-1 0 0 0 0,1 0 0 0 0,-1 0 0 0 0,1 1 0 0 0,-1-1 0 0 0,1 1 0 0 0,-1-1 0 0 0,0 1 0 0 0,1-1 1 0 0,-1 1-1 0 0,0 0 0 0 0,1-1 0 0 0,-1 1 0 0 0,0 0 0 0 0,0 0 0 0 0,0 0 0 0 0,1 1 0 0 0,3 5 262 0 0,-1-1-1 0 0,0 1 1 0 0,-1 0-1 0 0,1 0 1 0 0,-2 1 0 0 0,1-1-1 0 0,-1 1 1 0 0,3 12-1 0 0,-3-10-105 0 0,-1-5-166 0 0,0 1 0 0 0,-1 0 0 0 0,0 0 0 0 0,0 0 0 0 0,0-1 0 0 0,-1 8 0 0 0,-1 6 152 0 0,2-16-187 0 0,-4 6-1478 0 0,-2 0-5513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1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6559 0 0,'2'3'64'0'0,"0"-1"-1"0"0,0 2 0 0 0,0-1 1 0 0,0 0-1 0 0,-1 0 0 0 0,1 1 1 0 0,-1-1-1 0 0,0 0 0 0 0,0 1 1 0 0,1 4-1 0 0,2 38 590 0 0,-3-26 691 0 0,-1 20 1694 0 0,-1-1 0 0 0,-8 51 1 0 0,-1 5-58 0 0,8-59-1693 0 0,-1 0 1 0 0,-15 60 0 0 0,18-95-1120 0 0,-5-12-314 0 0,1-8-1266 0 0,1 1-1 0 0,1 0 0 0 0,-1-31 1 0 0,2 26-2728 0 0,0-10-2548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1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0 548 3311 0 0,'4'1'93'0'0,"1"0"-12"0"0,8 11 87 0 0,5 5 730 0 0,-12-10 823 0 0,0-1 0 0 0,1 0 0 0 0,-1-1-1 0 0,16 10 1 0 0,25 9 7450 0 0,19 1-5710 0 0,-63-24-3040 0 0,-3-1-401 0 0,0 0-1 0 0,0 0 0 0 0,1 0 0 0 0,-1 0 0 0 0,0 0 1 0 0,1 0-1 0 0,-1 0 0 0 0,0 0 0 0 0,0 0 0 0 0,1 0 0 0 0,-1 0 1 0 0,0 0-1 0 0,1 0 0 0 0,-1 0 0 0 0,0 0 0 0 0,0 1 1 0 0,1-1-1 0 0,-1 0 0 0 0,0 0 0 0 0,0 0 0 0 0,0 0 1 0 0,1 1-1 0 0,-1-1 0 0 0,0 0 0 0 0,0 0 0 0 0,1 1 0 0 0,-1-1 5 0 0,0 0-1 0 0,0 1 0 0 0,0-1 1 0 0,1 0-1 0 0,-1 0 0 0 0,0 0 0 0 0,0 1 1 0 0,0-1-1 0 0,1 0 0 0 0,-1 0 1 0 0,0 0-1 0 0,0 0 0 0 0,1 1 0 0 0,-1-1 1 0 0,0 0-1 0 0,0 0 0 0 0,1 0 1 0 0,-1 0-1 0 0,0 0 0 0 0,0 0 0 0 0,1 0 1 0 0,-1 0-1 0 0,0 0 0 0 0,1 0 0 0 0,-1 0 1 0 0,1 0-1 0 0,4-8-1188 0 0,-4-10-14218 0 0</inkml:trace>
  <inkml:trace contextRef="#ctx0" brushRef="#br0" timeOffset="1">271 43 2015 0 0,'1'-2'147'0'0,"14"-15"367"0"0,-10 13 1301 0 0,0 0 0 0 0,0 0 0 0 0,11-6 3267 0 0,-16 10-4988 0 0,0 0 0 0 0,0 0 0 0 0,0-1-1 0 0,1 1 1 0 0,-1 0 0 0 0,0 0 0 0 0,0 0-1 0 0,1 0 1 0 0,-1 0 0 0 0,0 0 0 0 0,0 0-1 0 0,1 0 1 0 0,-1-1 0 0 0,0 1 0 0 0,0 0-1 0 0,1 0 1 0 0,-1 0 0 0 0,0 0 0 0 0,0 0-1 0 0,1 0 1 0 0,-1 0 0 0 0,0 1 0 0 0,0-1-1 0 0,1 0 1 0 0,-1 0 0 0 0,0 0-1 0 0,0 0 1 0 0,0 0 0 0 0,1 0 0 0 0,-1 0-1 0 0,0 0 1 0 0,1 1 0 0 0,7 8 2793 0 0,-6-6-2701 0 0,0 0 1 0 0,-1 0-1 0 0,1 0 1 0 0,-1 1 0 0 0,2 3-1 0 0,0 6-5010 0 0,1 1-1808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1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2039 0 0,'4'9'61'0'0,"0"1"0"0"0,0 0 0 0 0,-1-1 0 0 0,0 1 0 0 0,3 17 0 0 0,-1-3 925 0 0,5 31 2291 0 0,0 1 4457 0 0,-6-48-6291 0 0,-1-9-177 0 0,-2-16-1903 0 0,-2 3-3379 0 0,1-3-1339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5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479 3 5039 0 0,'1'0'388'0'0,"7"-1"54"0"0,0 0-1 0 0,0 1 0 0 0,0 0 0 0 0,0 0 0 0 0,0 0 1 0 0,0 1-1 0 0,-1 1 0 0 0,1-1 0 0 0,10 4 0 0 0,-17-4 85 0 0,10 17 1746 0 0,-10-12-2143 0 0,-1 0 0 0 0,0-1 0 0 0,0 1 0 0 0,0 0 0 0 0,-1 0 0 0 0,0 0 1 0 0,0 0-1 0 0,-4 10 0 0 0,4-12-158 0 0,-1 0 0 0 0,1-1-1 0 0,-1 1 1 0 0,1-1 0 0 0,-1 0 0 0 0,0 0 0 0 0,0 1 0 0 0,-1-1 0 0 0,1-1-1 0 0,-1 1 1 0 0,1 0 0 0 0,-1-1 0 0 0,0 1 0 0 0,0-1 0 0 0,-4 3 0 0 0,6-5-306 0 0,-17 8-2861 0 0,16-8 3080 0 0,1 1-1 0 0,-1 1 1 0 0,0-1 0 0 0,1 0-1 0 0,-1 0 1 0 0,1 1 0 0 0,-1-1-1 0 0,1 0 1 0 0,-1 1 0 0 0,1 0-1 0 0,0-1 1 0 0,0 1 0 0 0,0 0-1 0 0,0 0 1 0 0,0-1 0 0 0,0 1-1 0 0,0 0 1 0 0,1 0 0 0 0,-1 2-1 0 0,2 1 105 0 0,-1-4 17 0 0,0 0-1 0 0,0-1 0 0 0,0 1 1 0 0,0 0-1 0 0,0-1 0 0 0,1 1 1 0 0,-1 0-1 0 0,0-1 0 0 0,0 1 1 0 0,1-1-1 0 0,-1 1 0 0 0,1 0 1 0 0,-1-1-1 0 0,0 1 0 0 0,1-1 0 0 0,-1 1 1 0 0,1-1-1 0 0,-1 1 0 0 0,1-1 1 0 0,0 0-1 0 0,-1 1 0 0 0,1-1 1 0 0,-1 0-1 0 0,2 1 0 0 0,-2-1 0 0 0,1 0-1 0 0,-1 0 1 0 0,0 0-1 0 0,0 0 0 0 0,0 0 1 0 0,0 0-1 0 0,1 0 1 0 0,-1 1-1 0 0,0-1 0 0 0,0 0 1 0 0,0 0-1 0 0,0 0 1 0 0,0 0-1 0 0,1 0 1 0 0,-1 0-1 0 0,0 0 0 0 0,0 0 1 0 0,0 1-1 0 0,0-1 1 0 0,0 0-1 0 0,0 0 0 0 0,0 0 1 0 0,0 0-1 0 0,0 0 1 0 0,1 1-1 0 0,-1-1 0 0 0,0 0 1 0 0,0 0-1 0 0,0 0 1 0 0,0 0-1 0 0,0 1 1 0 0,0-1-1 0 0,0 0 0 0 0,26 9 72 0 0,-28-8-63 0 0,0 0 0 0 0,0 1 0 0 0,0-1 0 0 0,0 1 0 0 0,1-1 0 0 0,-1 1 0 0 0,0 0 0 0 0,-1 3 0 0 0,-1-1-3 0 0,-9 7 13 0 0,-18 14-1 0 0,3-4 0 0 0,-70 72-21 0 0,25-22 0 0 0,49-48 10 0 0,13-13 1 0 0,0 0 0 0 0,0 0 0 0 0,-1-1 0 0 0,-22 13-1 0 0,-107 59 182 0 0,118-60 4079 0 0,23-21-4229 0 0,16-2 1268 0 0,9-3-226 0 0,0-2 1 0 0,-1-1-1 0 0,27-12 1 0 0,67-38 1590 0 0,-104 50-2535 0 0,136-68 1376 0 0,117-64-268 0 0,-223 115-2612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2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0 145 3679 0 0,'3'0'284'0'0,"4"2"-201"0"0,0-1 0 0 0,-1 1-1 0 0,1 1 1 0 0,7 3 0 0 0,-8-3 756 0 0,-1 0 1 0 0,1 0-1 0 0,-1 1 1 0 0,0 0 0 0 0,1 0-1 0 0,-2 0 1 0 0,1 1 0 0 0,0 0-1 0 0,-1 0 1 0 0,0 0-1 0 0,0 0 1 0 0,-1 0 0 0 0,6 11-1 0 0,-8-13-603 0 0,4 6 538 0 0,-1 1 0 0 0,0-1 0 0 0,0 1-1 0 0,-1 0 1 0 0,-1 1 0 0 0,1-1 0 0 0,0 12 0 0 0,0 43 2340 0 0,-2-53-2822 0 0,-1-10 195 0 0,-1-4-1740 0 0,-2-3 559 0 0,1-1 0 0 0,-1 1 0 0 0,1 0 0 0 0,0-1 0 0 0,1 0 0 0 0,-1 0 0 0 0,0-8 0 0 0,-2-46-4699 0 0,2 18 3077 0 0,0 24 2018 0 0,1 0 0 0 0,1 0 1 0 0,1 0-1 0 0,5-31 1 0 0,-5 46 709 0 0,0 0 0 0 0,0 0 0 0 0,0 1 0 0 0,0-1 0 0 0,1 0 0 0 0,-1 1 0 0 0,1-1 0 0 0,-1 0 0 0 0,5-2 0 0 0,21-22 4284 0 0,-12 12-3194 0 0,25-17 1553 0 0,-38 30-2895 0 0,0 0 1 0 0,1 0-1 0 0,-1 0 1 0 0,1 0-1 0 0,4-2 0 0 0,-2 1 55 0 0,-4 2 40 0 0,11-1 330 0 0,-10 2-507 0 0,-1 1-1 0 0,1-1 0 0 0,0 1 1 0 0,0 0-1 0 0,0-1 1 0 0,-1 1-1 0 0,1 0 1 0 0,0 0-1 0 0,-1 1 0 0 0,1-1 1 0 0,-1 0-1 0 0,1 1 1 0 0,-1-1-1 0 0,1 0 1 0 0,-1 1-1 0 0,0-1 1 0 0,0 1-1 0 0,0 0 0 0 0,0 0 1 0 0,0-1-1 0 0,1 4 1 0 0,2 6 332 0 0,0 0 0 0 0,3 20 0 0 0,-1-6-16 0 0,-2-8-68 0 0,-1 0 0 0 0,-1 1-1 0 0,1 32 1 0 0,1 11 690 0 0,0 18-1010 0 0,-4-78-83 0 0,0 0 0 0 0,-1 0 1 0 0,1 0-1 0 0,0 0 0 0 0,-1 0 0 0 0,1-1 0 0 0,-1 1 0 0 0,1 0 0 0 0,-1 0 0 0 0,1 0 0 0 0,-1 0 0 0 0,1-1 0 0 0,-1 1 0 0 0,0 0 0 0 0,1 0 0 0 0,-2 0 0 0 0,-7 3-2045 0 0,9-4 1822 0 0,-1 0 1 0 0,1 0 0 0 0,-1 0 0 0 0,1 0-1 0 0,-1 0 1 0 0,1 0 0 0 0,-1 0-1 0 0,1-1 1 0 0,-1 1 0 0 0,1 0-1 0 0,0 0 1 0 0,-1 0 0 0 0,1-1 0 0 0,-1 1-1 0 0,1 0 1 0 0,0 0 0 0 0,-1-1-1 0 0,0 1 1 0 0,-29-34-10829 0 0,22 21 6184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2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0 276 3079 0 0,'1'2'227'0'0,"11"20"1656"0"0,-1 0-1 0 0,-1 0 1 0 0,-1 1 0 0 0,0 0-1 0 0,-2 1 1 0 0,-1-1 0 0 0,-1 1-1 0 0,2 35 1 0 0,-5-23 895 0 0,2 0-1 0 0,11 48 1 0 0,-8-106-2676 0 0,-5 17-323 0 0,0 0 0 0 0,-1 0 0 0 0,1 0 0 0 0,-1 0 0 0 0,0 0 0 0 0,0-7 0 0 0,-6-82-4233 0 0,1-15-1825 0 0,3 94 5077 0 0,-2-22 1 0 0,-1-9-47 0 0,5 7 1715 0 0,0 37 39 0 0,1 3-259 0 0,0 0 0 0 0,0-1 0 0 0,0 1 0 0 0,0 0-1 0 0,0 0 1 0 0,0 1 0 0 0,0-1 0 0 0,0 0 0 0 0,0 1 0 0 0,0-1-1 0 0,0 1 1 0 0,-1-1 0 0 0,1 1 0 0 0,-1 0 0 0 0,1 0 0 0 0,-1 0 0 0 0,0 0-1 0 0,1 2 1 0 0,6 9 1509 0 0,7 20 1 0 0,-13-30-1528 0 0,6 16 917 0 0,25 64 2796 0 0,-32-81-3407 0 0,0 0-14 0 0,6 7-49 0 0,-6-7 144 0 0,6-9-469 0 0,-5 6-176 0 0,0-1 1 0 0,-1 1-1 0 0,0 0 1 0 0,1-1-1 0 0,-1 1 1 0 0,0-1 0 0 0,0 0-1 0 0,0 1 1 0 0,0-1-1 0 0,0 0 1 0 0,0 0-1 0 0,0 1 1 0 0,0-1 0 0 0,0-3-1 0 0,2-14-772 0 0,0 0 1 0 0,-2 0-1 0 0,0 0 0 0 0,-2-27 0 0 0,0 24-132 0 0,-2-17-1033 0 0,-3 0 1 0 0,-12-53 0 0 0,9 54 1648 0 0,-9-30 555 0 0,18 66 221 0 0,2-6 6210 0 0,5 11-6410 0 0,-1 0 0 0 0,-1 1 0 0 0,1-1 0 0 0,0 2 0 0 0,-1-1 0 0 0,0 0 0 0 0,0 1 0 0 0,0 0 0 0 0,-1 0 0 0 0,1 1 0 0 0,-1-1 0 0 0,0 1 0 0 0,2 6 0 0 0,8 14 390 0 0,18 49 0 0 0,-23-51-285 0 0,41 133 1032 0 0,-41-125-1136 0 0,24 66 108 0 0,-3-14-240 0 0,11 70-128 0 0,-35-126 0 0 0,-2 0 0 0 0,0 0 0 0 0,-2 46 0 0 0,-7-38 0 0 0,-1-16 0 0 0,3-16 0 0 0,0-2 0 0 0,1 0 0 0 0,1-1 0 0 0,-1 0 0 0 0,0 0 0 0 0,1 1 0 0 0,-1-1 0 0 0,0-1 0 0 0,0 1 0 0 0,0 0 0 0 0,1 0 0 0 0,-1-1 0 0 0,0 1 0 0 0,0-1 0 0 0,0 1 0 0 0,0-1 0 0 0,0 0 0 0 0,0 0 0 0 0,0 0 0 0 0,0 0 0 0 0,0 0 0 0 0,0 0 0 0 0,0-1 0 0 0,0 1 0 0 0,0 0 0 0 0,0-1 0 0 0,0 0 0 0 0,-3-1 0 0 0,-1-1 0 0 0,1 1 0 0 0,0-1 0 0 0,0 0 0 0 0,0 0 0 0 0,0-1 0 0 0,1 0 0 0 0,-1 1 0 0 0,-4-6 0 0 0,-7-11-437 0 0,1 0 1 0 0,-23-42-1 0 0,-18-48-1774 0 0,39 69-659 0 0,3-1-3833 0 0,6 0-1811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3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12263 0 0,'15'8'630'0'0,"-1"1"-1"0"0,0 1 1 0 0,0 0 0 0 0,21 22-1 0 0,-24-21 819 0 0,0 2 1 0 0,-1-1-1 0 0,-1 1 0 0 0,0 1 0 0 0,8 18 1 0 0,11 15 1408 0 0,-27-45-2321 0 0,0-2-500 0 0,-1 1 0 0 0,0-1 0 0 0,1 0 0 0 0,-1 0-1 0 0,1 1 1 0 0,-1-1 0 0 0,1 0 0 0 0,-1 0 0 0 0,1 0 0 0 0,-1 0 0 0 0,1 1 0 0 0,-1-1 0 0 0,1 0 0 0 0,0 0 0 0 0,-1 0 0 0 0,1 0 0 0 0,-1 0 0 0 0,1 0 0 0 0,-1-1 0 0 0,1 1 0 0 0,-1 0-1 0 0,2 0 1 0 0,-9-109-4765 0 0,5 76 3041 0 0,1 22 1091 0 0,0 0 0 0 0,1 0 1 0 0,0 0-1 0 0,3-13 0 0 0,-1 6 612 0 0,-1 10 11 0 0,0 0 0 0 0,1 1-1 0 0,0-1 1 0 0,4-9-1 0 0,-5 15 29 0 0,0-1-1 0 0,0 1 1 0 0,0 0 0 0 0,1 0-1 0 0,-1 0 1 0 0,1 0-1 0 0,-1 1 1 0 0,1-1-1 0 0,0 0 1 0 0,-1 0-1 0 0,1 1 1 0 0,0 0-1 0 0,0-1 1 0 0,0 1-1 0 0,1 0 1 0 0,-1 0-1 0 0,0 0 1 0 0,4-1-1 0 0,14-4 1580 0 0,23-2-1 0 0,-25 5-604 0 0,0-1 0 0 0,21-7 0 0 0,-31 8-662 0 0,-1 1 0 0 0,0 0-1 0 0,1 0 1 0 0,0 0-1 0 0,15-1 1 0 0,-23 3-333 0 0,1 0 0 0 0,0 0 1 0 0,-1 1-1 0 0,1-1 0 0 0,0 0 1 0 0,-1 0-1 0 0,1 0 0 0 0,0 0 1 0 0,-1 1-1 0 0,1-1 0 0 0,-1 0 1 0 0,1 0-1 0 0,0 1 0 0 0,-1-1 1 0 0,1 1-1 0 0,-1-1 0 0 0,1 0 1 0 0,-1 1-1 0 0,1-1 0 0 0,-1 1 1 0 0,1-1-1 0 0,-1 1 0 0 0,0-1 1 0 0,1 1-1 0 0,-1 0 0 0 0,0-1 1 0 0,1 1-1 0 0,-1-1 0 0 0,0 1 1 0 0,0 0-1 0 0,0-1 0 0 0,1 1 1 0 0,-1 0-1 0 0,0-1 0 0 0,0 1 1 0 0,0 0-1 0 0,0-1 0 0 0,0 1 0 0 0,0 0 1 0 0,0-1-1 0 0,-1 1 0 0 0,1 1 1 0 0,-1 4 96 0 0,-1 1 0 0 0,1-1 1 0 0,-5 10-1 0 0,3-8 213 0 0,-7 19 183 0 0,0-1 0 0 0,-19 32 0 0 0,-2 2-267 0 0,9-16-248 0 0,-7 17-9 0 0,26-53-2 0 0,0 0-1 0 0,0 1 1 0 0,1-1 0 0 0,0 1-1 0 0,-1 12 1 0 0,4-9 0 0 0,-2-11 0 0 0,1 0 0 0 0,1 0 0 0 0,-1-1 0 0 0,0 1 0 0 0,0 0 0 0 0,0-1 0 0 0,0 1 0 0 0,0 0 0 0 0,1-1 0 0 0,-1 1 0 0 0,0 0 0 0 0,0-1 0 0 0,1 1 0 0 0,-1-1 0 0 0,1 1 0 0 0,-1 0 0 0 0,0-1 0 0 0,1 1 0 0 0,-1-1 0 0 0,2 1 0 0 0,2-1 0 0 0,-1 0 0 0 0,0 0 0 0 0,-1-1 0 0 0,1 1 0 0 0,0-1 0 0 0,-1 1 0 0 0,1-1 0 0 0,-1 0 0 0 0,1 0 0 0 0,-1 0 0 0 0,1 0 0 0 0,-1 0 0 0 0,3-3 0 0 0,28-20 0 0 0,-23 16 0 0 0,63-55 0 0 0,-64 54 0 0 0,0-1 0 0 0,-1 0 0 0 0,0-1 0 0 0,-1 0 0 0 0,8-14 0 0 0,-14 22-171 0 0,0 1 0 0 0,0-1 0 0 0,0 0 0 0 0,0 0 1 0 0,0 0-1 0 0,-1 0 0 0 0,1 0 0 0 0,-1 0 0 0 0,0 0 0 0 0,0 0 0 0 0,0-1 0 0 0,0 1 1 0 0,-2-3-1 0 0,2 2-476 0 0,-1 0 1 0 0,-1 1 0 0 0,1-1-1 0 0,0 1 1 0 0,-1-1-1 0 0,0 1 1 0 0,0 0 0 0 0,0-1-1 0 0,0 1 1 0 0,-4-4-1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3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7423 0 0,'0'0'575'0'0,"1"2"-379"0"0,63 112 11475 0 0,-5 5-5513 0 0,-31-51-3940 0 0,-3 1 0 0 0,21 98 1 0 0,-16-53-2207 0 0,68 225 65 0 0,-77-259-600 0 0,12 39-2328 0 0,-24-95 966 0 0,0-1 1 0 0,22 41-1 0 0,-15-38-8311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8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 4831 0 0,'11'-2'182'0'0,"0"0"-1"0"0,19-8 0 0 0,6 0 1313 0 0,-25 7-209 0 0,0 0 0 0 0,0-1 0 0 0,-1-1 0 0 0,0 0 0 0 0,1 0 1 0 0,16-13-1 0 0,-15 10-47 0 0,9-2 712 0 0,-18 9-1717 0 0,0 0 1 0 0,-1 0-1 0 0,1-1 1 0 0,-1 1-1 0 0,1 0 1 0 0,-1-1-1 0 0,1 0 1 0 0,-1 0 0 0 0,0 0-1 0 0,0 0 1 0 0,3-3-1 0 0,-4 4-160 0 0,-1 1-1 0 0,1-1 0 0 0,-1 0 1 0 0,1 1-1 0 0,-1-1 1 0 0,1 1-1 0 0,-1-1 1 0 0,1 1-1 0 0,0 0 1 0 0,-1-1-1 0 0,1 1 0 0 0,0 0 1 0 0,-1-1-1 0 0,1 1 1 0 0,0 0-1 0 0,0 0 1 0 0,-1 0-1 0 0,2-1 0 0 0,1 1 123 0 0,-1-1 31 0 0,5-3-639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8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4087 0 0,'19'29'382'0'0,"-16"-24"73"0"0,0 1 1 0 0,1-1-1 0 0,0 1 1 0 0,0-1-1 0 0,1 0 1 0 0,-1-1-1 0 0,9 7 2001 0 0,13-5 1651 0 0,-12-3 371 0 0,-13-3-4321 0 0,0-1 1 0 0,0 0-1 0 0,1 0 0 0 0,-1 1 1 0 0,0-1-1 0 0,0 0 0 0 0,1 1 1 0 0,-1-1-1 0 0,0 1 1 0 0,1 0-1 0 0,0-1 0 0 0,5-1 190 0 0,9-4 536 0 0,-1 0 0 0 0,0-2 1 0 0,18-11-1 0 0,-28 16-758 0 0,-1-1 1 0 0,1 1-1 0 0,-1-2 0 0 0,0 1 0 0 0,0 0 1 0 0,0-1-1 0 0,0 0 0 0 0,-1 1 1 0 0,0-1-1 0 0,0-1 0 0 0,0 1 1 0 0,3-10-1 0 0,-3 6-239 0 0,6-16-1739 0 0,-5 7-3860 0 0,-1-3-2207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8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14 100 7975 0 0,'17'-10'630'0'0,"-1"0"0"0"0,22-19 1 0 0,-10 4 3054 0 0,-13 14-1972 0 0,-13 10-1272 0 0,0 0 0 0 0,0 0 0 0 0,0 0 0 0 0,-1 0 0 0 0,1-1 1 0 0,0 1-1 0 0,-1-1 0 0 0,4-2 1885 0 0,-7 6-2706 0 0,0 1 367 0 0,-14 21-5958 0 0,9-11-377 0 0</inkml:trace>
  <inkml:trace contextRef="#ctx0" brushRef="#br0" timeOffset="1">0 400 6991 0 0,'0'0'752'0'0,"14"16"-752"0"0,-3-2 0 0 0,-1 0 1376 0 0,-3-2 256 0 0,0-2 3112 0 0,0-1-3648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9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0 208 3567 0 0,'14'-12'303'0'0,"0"1"-1"0"0,0-2 1 0 0,16-20-1 0 0,-5 6 1506 0 0,-8 3-557 0 0,-15 20-1035 0 0,0 1 0 0 0,0-1 1 0 0,0 1-1 0 0,0 0 0 0 0,1 0 1 0 0,0 0-1 0 0,-1 1 0 0 0,1-1 1 0 0,0 0-1 0 0,5-2 0 0 0,-4 2 264 0 0,0 1-1 0 0,-1-1 0 0 0,1 0 1 0 0,-1-1-1 0 0,0 1 0 0 0,6-7 1 0 0,4-5 2200 0 0,-2 7-523 0 0,-11 8-2105 0 0,0 0 0 0 0,0 0 0 0 0,0 0 0 0 0,0 0 0 0 0,0 0 0 0 0,0 1 0 0 0,0-1 0 0 0,0 0 0 0 0,0 0 0 0 0,0 0 0 0 0,0 0 0 0 0,0 0 0 0 0,0 0 0 0 0,0 0 0 0 0,0 0 0 0 0,0 1 0 0 0,0-1 0 0 0,0 0 0 0 0,0 0 0 0 0,1 0 0 0 0,-1 0 0 0 0,0 0 0 0 0,0 0 0 0 0,0 0 0 0 0,0 0 0 0 0,0 0 0 0 0,0 0 0 0 0,0 0 0 0 0,0 1 0 0 0,0-1 0 0 0,0 0 0 0 0,0 0 0 0 0,0 0-1 0 0,1 0 1 0 0,-1 0 0 0 0,0 0 0 0 0,0 0 0 0 0,0 0 0 0 0,0 0 0 0 0,0 0 0 0 0,0 0 0 0 0,0 0 0 0 0,0 0 0 0 0,1 0 0 0 0,-1 0 0 0 0,0 0 0 0 0,0 0 0 0 0,0 0 0 0 0,0 0 0 0 0,0 0 0 0 0,0 0 0 0 0,0 0 0 0 0,0 0 0 0 0,1 0 0 0 0,-1 0 0 0 0,0 0 0 0 0,0 0 0 0 0,0 0 0 0 0,0-1 0 0 0,0 1 0 0 0,0 0 0 0 0,0 0 0 0 0,-3 9 270 0 0,1 1 0 0 0,-1-1-1 0 0,2 1 1 0 0,-1 0 0 0 0,1 11 0 0 0,-3 12 110 0 0,-5 52-707 0 0,5-52-6579 0 0,2-19-424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9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18 4951 0 0,'0'0'382'0'0,"2"0"-250"0"0,7 0 205 0 0,1 0 1 0 0,-2 1 0 0 0,1 1-1 0 0,11 2 1 0 0,-19-4-49 0 0,1 2-222 0 0,-1-1 0 0 0,0 0 1 0 0,0 1-1 0 0,1-1 0 0 0,-1 1 0 0 0,0 0 0 0 0,0-1 0 0 0,0 1 0 0 0,-1 0 1 0 0,2 2-1 0 0,-2 5-18 0 0,0 0 1 0 0,0 0 0 0 0,-1 0 0 0 0,0 0-1 0 0,0-1 1 0 0,-1 1 0 0 0,0 0 0 0 0,-1-1-1 0 0,-5 13 1 0 0,-2 0 1039 0 0,-2 1 0 0 0,-17 25 0 0 0,15-23 632 0 0,1-1 0 0 0,-10 28 0 0 0,13-26 4273 0 0,12-25-5818 0 0,1 1 1 0 0,0-1 0 0 0,-1-1-1 0 0,1 1 1 0 0,0 0 0 0 0,-1-1-1 0 0,1 1 1 0 0,-1-1-1 0 0,1 0 1 0 0,-1 1 0 0 0,1-1-1 0 0,-1-1 1 0 0,1 1-1 0 0,3-3 1 0 0,4-1 52 0 0,0-1 1 0 0,0-1-1 0 0,-1 1 0 0 0,1-2 1 0 0,8-8-1 0 0,-3 0 90 0 0,-3 5-6 0 0,18-25-1 0 0,14-13 528 0 0,-5 1-552 0 0,-38 46-689 0 0,2-10-7886 0 0,0-1-537 0 0</inkml:trace>
  <inkml:trace contextRef="#ctx0" brushRef="#br0" timeOffset="1">18 0 7079 0 0,'5'7'123'0'0,"0"0"-1"0"0,0 0 1 0 0,-1 0-1 0 0,1 0 1 0 0,-2 1-1 0 0,1 0 1 0 0,2 10-1 0 0,6 10 1497 0 0,0 2 686 0 0,-2 0 0 0 0,-1 1 1 0 0,-1-1-1 0 0,5 52 0 0 0,-8-46-869 0 0,0 5 779 0 0,-1 59 0 0 0,-3-43-1121 0 0,-3 134 757 0 0,-3-99-3042 0 0,-4-96-1111 0 0,7 2 1538 0 0,0 0 0 0 0,0 0 0 0 0,1 0 0 0 0,-1 0 0 0 0,1-1 0 0 0,-1 1 0 0 0,1 0 0 0 0,-1-1 0 0 0,1 1 0 0 0,-1-4 0 0 0,-6-15-7067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39:59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5471 0 0,'0'0'416'0'0,"3"0"-272"0"0,10 1 587 0 0,0 0 0 0 0,0 1-1 0 0,24 6 1 0 0,41 18 6471 0 0,-69-23-6553 0 0,95 42 6649 0 0,-96-42-6876 0 0,76 24 4408 0 0,-55-19-3514 0 0,-18-5-862 0 0,-1 0-1 0 0,1-1 1 0 0,11 1 0 0 0,-8-1-361 0 0,0 1 1 0 0,24 6 0 0 0,-24-5-94 0 0,-5-4-149 0 0,-8 0-629 0 0,3-12-2542 0 0,-3-2-3815 0 0,-4-4-2083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6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4863 0 0,'19'97'5051'0'0,"13"191"-1"0"0,-26 101 1212 0 0,-29 48-3813 0 0,3-113-3168 0 0,20-269-4859 0 0,2-6-1897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0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5 3079 0 0,'-1'2'227'0'0,"-2"15"66"0"0,0 0 1 0 0,-2 0-1 0 0,0-1 0 0 0,-1 1 1 0 0,-1-1-1 0 0,0-1 0 0 0,-1 1 1 0 0,-1-1-1 0 0,-17 23 0 0 0,24-36-168 0 0,1 0 0 0 0,0-1 0 0 0,0 1 0 0 0,-1-1 0 0 0,1 1 0 0 0,0-1 0 0 0,-1 0 0 0 0,-3 3 0 0 0,5-5 38 0 0,0 0 0 0 0,0 0 0 0 0,0 1 1 0 0,0-1-1 0 0,0 0 0 0 0,0 1 0 0 0,0-1 0 0 0,1 0 1 0 0,-1 1-1 0 0,0-1 0 0 0,0 0 0 0 0,0 1 0 0 0,1-1 0 0 0,-1 0 1 0 0,0 1-1 0 0,1-1 0 0 0,-1 1 0 0 0,1-1 0 0 0,-1 0 1 0 0,1 1-1 0 0,0-1 0 0 0,3-5 418 0 0,1-1 0 0 0,0 2 0 0 0,0-1 0 0 0,1 1 0 0 0,0-1 1 0 0,0 1-1 0 0,7-4 0 0 0,18-16 935 0 0,82-75 4156 0 0,-106 93-5602 0 0,5-3 1559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0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5815 0 0,'0'0'616'0'0,"8"9"232"0"0,0 3 144 0 0,-4 1 1848 0 0,2 1-2104 0 0,1-2 960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1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59 4975 0 0,'2'11'10435'0'0,"-1"-10"-10193"0"0,14-5 1563 0 0,22-16-2408 0 0,-27 12 839 0 0,19-16-1 0 0,-21 16-97 0 0,-1 3-60 0 0,-7 5-72 0 0,0 0 0 0 0,0 0 0 0 0,1 0 1 0 0,-1 0-1 0 0,0 0 0 0 0,0-1 0 0 0,0 1 1 0 0,1 0-1 0 0,-1 0 0 0 0,0 0 0 0 0,0 0 1 0 0,0 0-1 0 0,1 0 0 0 0,-1 0 0 0 0,0 0 1 0 0,0 0-1 0 0,1 0 0 0 0,-1 0 0 0 0,0 0 1 0 0,0 0-1 0 0,0 0 0 0 0,1 0 0 0 0,-1 0 1 0 0,0 0-1 0 0,0 0 0 0 0,1 0 0 0 0,-1 0 1 0 0,0 0-1 0 0,0 0 0 0 0,0 0 0 0 0,1 0 1 0 0,-1 1-1 0 0,0-1 0 0 0,0 0 1 0 0,0 0-1 0 0,1 0 0 0 0,-1 0 0 0 0,0 0 1 0 0,0 1-1 0 0,0-1 0 0 0,0 0 0 0 0,0 0 1 0 0,1 0-1 0 0,-1 1 0 0 0,0-1 0 0 0,0 0 1 0 0,0 0-1 0 0,0 1 0 0 0,0-1 0 0 0,0 0 1 0 0,0 0-1 0 0,0 0 0 0 0,0 1 0 0 0,0-1 1 0 0,0 0-1 0 0,0 1 0 0 0,0 12 178 0 0,0-13-200 0 0,-2 7 54 0 0,1 0 0 0 0,-1-1 0 0 0,-1 1 0 0 0,1-1 0 0 0,-1 1 0 0 0,0-1 1 0 0,0 0-1 0 0,-1 0 0 0 0,0 0 0 0 0,0-1 0 0 0,0 1 0 0 0,-8 6 1 0 0,9-8-25 0 0,-91 121 1212 0 0,0-2 1523 0 0,13-23 5153 0 0,82-101-7835 0 0,-1 0-1 0 0,1 1 0 0 0,0-1 0 0 0,0 0 0 0 0,-1 1 0 0 0,1-1 0 0 0,0 1 0 0 0,0-1 1 0 0,0 1-1 0 0,0-1 0 0 0,0 1 0 0 0,1-1 0 0 0,2-1 101 0 0,13-8 79 0 0,0-1-1 0 0,-1-1 1 0 0,-1-1-1 0 0,19-19 1 0 0,9-10-216 0 0,81-61 0 0 0,-109 94-16 0 0,-10 5-27 0 0,1 1-1 0 0,-1-1 1 0 0,1 0-1 0 0,-1 0 1 0 0,-1-1-1 0 0,7-6 1 0 0,-9 10-403 0 0,-25 13-18898 0 0,12-8 17584 0 0,0 0 0 0 0,-18 3 0 0 0,28-7 1786 0 0,-1 1-56 0 0,0 0 1 0 0,-1-1-1 0 0,1 1 0 0 0,0-1 0 0 0,-1 1 0 0 0,1-1 0 0 0,0 0 0 0 0,-1 0 0 0 0,1 0 0 0 0,-1 0 0 0 0,1 0 0 0 0,0-1 0 0 0,-3 0 1 0 0,-2 0 2041 0 0,8 3-1371 0 0,2 10 336 0 0,2 1 0 0 0,0-1 0 0 0,0 0 0 0 0,1 0 0 0 0,11 15-1 0 0,-9-14-70 0 0,0 0 0 0 0,-1 1-1 0 0,10 28 1 0 0,-7-10 504 0 0,14 57 1996 0 0,-23-80-2943 0 0,1 0 0 0 0,-2 0 0 0 0,1 0 0 0 0,-1 0 0 0 0,0 0 0 0 0,-1 0 0 0 0,-3 16 0 0 0,0-8 83 0 0,-1-1 1 0 0,-11 26-1 0 0,14-39-545 0 0,0-1-1 0 0,0 0 1 0 0,0 1-1 0 0,0-1 1 0 0,0 0 0 0 0,0 0-1 0 0,-1 0 1 0 0,-2 1 0 0 0,1 0 21 0 0,2-1-7 0 0,-8 0-396 0 0,10-2 314 0 0,-1 0 1 0 0,1 1 0 0 0,0-1 0 0 0,-1 0 0 0 0,1 0 0 0 0,-1 0 0 0 0,1 1-1 0 0,-1-1 1 0 0,1 0 0 0 0,-1 0 0 0 0,1 0 0 0 0,-1 0 0 0 0,1 0 0 0 0,-1 0-1 0 0,1 0 1 0 0,-1 0 0 0 0,1 0 0 0 0,-1 0 0 0 0,1-1 0 0 0,0 1 0 0 0,-1 0-1 0 0,1 0 1 0 0,-1 0 0 0 0,1-1 0 0 0,-1 1 0 0 0,1 0 0 0 0,-1 0 0 0 0,1-1-1 0 0,0 1 1 0 0,-1 0 0 0 0,1-1 0 0 0,0 1 0 0 0,-1 0 0 0 0,1-1 0 0 0,0 1-1 0 0,0 0 1 0 0,-1-1 0 0 0,1 0 0 0 0,-2-2-282 0 0,1 0-1 0 0,0 0 1 0 0,0 0-1 0 0,0 0 1 0 0,0 0-1 0 0,1 0 1 0 0,-1 0-1 0 0,0-6 1 0 0,-2-12-2236 0 0,-7-22-5843 0 0,7 18 1594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1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5351 0 0,'12'39'731'0'0,"-11"-37"72"0"0,16 9 2469 0 0,-16-10-2558 0 0,11 3 389 0 0,20 13 524 0 0,-31-16-1207 0 0,10 9 1733 0 0,-8-6-2405 0 0,6 8 3378 0 0,-9-12-3061 0 0,1 0 0 0 0,-1 1 0 0 0,1-1 0 0 0,-1 0 0 0 0,1 0 0 0 0,-1 0 0 0 0,0 0 0 0 0,1 1 0 0 0,-1-1-1 0 0,1 0 1 0 0,-1 0 0 0 0,1 0 0 0 0,-1 0 0 0 0,1 0 0 0 0,-1 0 0 0 0,1 0 0 0 0,-1 0 0 0 0,1-1 0 0 0,-1 1 0 0 0,1 0 0 0 0,-1 0 0 0 0,0 0 0 0 0,1 0 0 0 0,-1-1 0 0 0,1 1 0 0 0,-1 0 0 0 0,0 0 0 0 0,1-1 0 0 0,-1 1 0 0 0,1-1 0 0 0,0 0-28 0 0,0 0 1 0 0,1 0-1 0 0,-1-1 0 0 0,0 1 1 0 0,0 0-1 0 0,0-1 1 0 0,0 1-1 0 0,-1-1 0 0 0,1 1 1 0 0,0-1-1 0 0,-1 0 0 0 0,1 1 1 0 0,-1-1-1 0 0,1-3 1 0 0,1-27 282 0 0,-1 12-200 0 0,-1 13-183 0 0,0 1 0 0 0,0-1 1 0 0,-1 1-1 0 0,-2-13 0 0 0,-2-17-4136 0 0,0 31 2719 0 0,5 5 1316 0 0,-1 1 0 0 0,1-1-1 0 0,0 0 1 0 0,-1 0 0 0 0,1 0 0 0 0,0 1-1 0 0,0-1 1 0 0,-1 0 0 0 0,1 0 0 0 0,0 1 0 0 0,0-1-1 0 0,-1 0 1 0 0,1 1 0 0 0,0-1 0 0 0,0 0-1 0 0,-1 1 1 0 0,1-1 0 0 0,0 0 0 0 0,0 1-1 0 0,0-1 1 0 0,0 0 0 0 0,0 1 0 0 0,0-1-1 0 0,0 0 1 0 0,0 1 0 0 0,0-1 0 0 0,0 1 0 0 0,0-1-1 0 0,-1 5 181 0 0,0 0-1 0 0,1 0 1 0 0,0 0 0 0 0,0 0-1 0 0,0-1 1 0 0,0 1-1 0 0,1 0 1 0 0,0 0 0 0 0,2 7-1 0 0,19 46 542 0 0,-13-37-306 0 0,55 158 4577 0 0,-12-32-602 0 0,-37-108-2615 0 0,1 0 0 0 0,22 37 0 0 0,-13-32-97 0 0,33 44 0 0 0,-37-48-1093 0 0,-20-38-398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2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4111 0 0,'0'0'319'0'0,"1"3"-210"0"0,5 10 94 0 0,-4-9 948 0 0,-1 1-1 0 0,1-1 1 0 0,1 0 0 0 0,-1 0-1 0 0,1 0 1 0 0,-1 0 0 0 0,1 0-1 0 0,0 0 1 0 0,0-1 0 0 0,1 0-1 0 0,4 5 1 0 0,0-4-391 0 0,-1 0 0 0 0,1 0-1 0 0,0-1 1 0 0,0 0 0 0 0,0-1 0 0 0,0 1 0 0 0,1-2 0 0 0,-1 1-1 0 0,0-1 1 0 0,13 0 0 0 0,-19-1-702 0 0,5 1 474 0 0,0 0 0 0 0,0 1 0 0 0,1 0 1 0 0,-1 0-1 0 0,7 3 0 0 0,-13-4 132 0 0,0-1-588 0 0,0 1-1 0 0,0 0 1 0 0,1 0-1 0 0,-1-1 1 0 0,0 1-1 0 0,0 0 1 0 0,-1 0-1 0 0,1 0 1 0 0,0 0-1 0 0,0 0 1 0 0,0 0-1 0 0,-1 0 1 0 0,2 2-1 0 0,1 2 580 0 0,-3-3-556 0 0,-2 6-85 0 0,-1 0 1 0 0,0 0 0 0 0,0-1-1 0 0,0 1 1 0 0,-1-1 0 0 0,0 0-1 0 0,-9 12 1 0 0,-7 13 1 0 0,9-17-16 0 0,-15 19 0 0 0,17-25 0 0 0,9-9-7 0 0,0 0-1 0 0,0 1 1 0 0,-1-1-1 0 0,1 0 1 0 0,0 0-1 0 0,0 0 1 0 0,-1 0-1 0 0,1 0 1 0 0,0 0-1 0 0,0 0 1 0 0,0 0-1 0 0,-1 0 1 0 0,1 0 0 0 0,0 0-1 0 0,0 0 1 0 0,-1 0-1 0 0,1 0 1 0 0,0 0-1 0 0,0 0 1 0 0,-1 0-1 0 0,1 0 1 0 0,0 0-1 0 0,0 0 1 0 0,0 0 0 0 0,-1 0-1 0 0,1 0 1 0 0,0 0-1 0 0,0 0 1 0 0,-1-1-1 0 0,1 1 1 0 0,0 0-1 0 0,0 0 1 0 0,0 0-1 0 0,0 0 1 0 0,-1 0-1 0 0,1-1 1 0 0,-2-5-834 0 0,0 0 0 0 0,0-1-1 0 0,1 1 1 0 0,-1-8 0 0 0,0 3-1272 0 0,0-11-4650 0 0,1-1-1639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2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11023 0 0,'2'2'852'0'0,"6"2"-172"0"0,-1 1-1 0 0,0 0 1 0 0,0 1 0 0 0,0 0-1 0 0,0 0 1 0 0,-1 0-1 0 0,0 1 1 0 0,0 0-1 0 0,-1 0 1 0 0,0 0-1 0 0,7 15 1 0 0,4 11 3563 0 0,18 55 0 0 0,-24-61-3904 0 0,54 204 3314 0 0,-53-181-3394 0 0,17 50-259 0 0,-26-96 206 0 0,1 2-144 0 0,-4 13-1786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2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0 493 5039 0 0,'2'-1'136'0'0,"1"1"-7"0"0,6-8 128 0 0,-1-2 1400 0 0,0 0 1 0 0,12-19 0 0 0,4-7 2054 0 0,-4 13-708 0 0,30-31 0 0 0,-43 47-2460 0 0,1 1 0 0 0,-1 0 1 0 0,1 0-1 0 0,1 1 0 0 0,-1 0 0 0 0,1 1 0 0 0,0 0 0 0 0,13-5 0 0 0,-9 5 119 0 0,-11 3-209 0 0,1 1-94 0 0,0 0-245 0 0,24 1 389 0 0,-12 2-448 0 0,-3 1-93 0 0,8 3-700 0 0,39 8-1 0 0,-52-14 601 0 0,1 0 0 0 0,0 0 0 0 0,0-1 0 0 0,-1 0 1 0 0,1-1-1 0 0,0 0 0 0 0,0 0 0 0 0,12-4 0 0 0,-11 2 153 0 0,0-1-1 0 0,0 0 0 0 0,-1 0 1 0 0,1-1-1 0 0,-1 0 0 0 0,0-1 1 0 0,0 0-1 0 0,9-8 1 0 0,5-9 76 0 0,23-28 0 0 0,-41 45-87 0 0,5-4 74 0 0,0-2 0 0 0,-1 1 0 0 0,-1-1 0 0 0,0-1 0 0 0,-1 1 0 0 0,0-1-1 0 0,0 0 1 0 0,-2-1 0 0 0,1 1 0 0 0,2-17 0 0 0,-7 28 961 0 0,-1 2-953 0 0,0-1 0 0 0,0 1 0 0 0,0-1 0 0 0,1 1 0 0 0,-1 0 0 0 0,0-1 0 0 0,0 1 0 0 0,0 0-1 0 0,0 0 1 0 0,0 0 0 0 0,0-1 0 0 0,0 1 0 0 0,0 0 0 0 0,-1 1 0 0 0,-5 1 106 0 0,1 2 1 0 0,0-1-1 0 0,-1 1 0 0 0,-8 7 1 0 0,12-9-144 0 0,1 0 0 0 0,0 1 0 0 0,-1-1 0 0 0,1 1 0 0 0,0-1 0 0 0,1 1 0 0 0,-1 0 1 0 0,0 0-1 0 0,1-1 0 0 0,0 1 0 0 0,-1 0 0 0 0,1 0 0 0 0,-1 6 0 0 0,1-4-1 0 0,0 1 37 0 0,-1 1-1 0 0,1-1 1 0 0,1 1 0 0 0,-1-1 0 0 0,1 1 0 0 0,0-1 0 0 0,0 1 0 0 0,2 6-1 0 0,5 28 648 0 0,-5-26-384 0 0,7 25 0 0 0,-4-24-262 0 0,1 0 0 0 0,0 0 0 0 0,1-1 0 0 0,12 19 0 0 0,-14-26-52 0 0,1 0 0 0 0,0 0-1 0 0,1 0 1 0 0,0-1 0 0 0,0 0 0 0 0,0-1-1 0 0,1 1 1 0 0,14 8 0 0 0,-20-14-35 0 0,1 1 0 0 0,0-1 0 0 0,0 0 0 0 0,0 1 0 0 0,0-1 0 0 0,0-1 0 0 0,0 1 0 0 0,6 1 0 0 0,6-5 0 0 0,-12 2-241 0 0,0-1 0 0 0,0 0 0 0 0,0 0-1 0 0,0-1 1 0 0,0 1 0 0 0,0 0 0 0 0,0-1 0 0 0,-1 0 0 0 0,0 1 0 0 0,1-1-1 0 0,-1 0 1 0 0,0 0 0 0 0,0-1 0 0 0,-1 1 0 0 0,1 0 0 0 0,-1-1 0 0 0,1 1 0 0 0,0-7-1 0 0,2-3-1914 0 0,-2 0-1 0 0,0 0 0 0 0,1-27 0 0 0,-4 8-6306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3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10191 0 0,'2'12'664'0'0,"1"0"0"0"0,1-1 0 0 0,0 1-1 0 0,12 21 1 0 0,2 7 4701 0 0,30 116 3854 0 0,-26-76-6971 0 0,14 39-1703 0 0,108 339 1335 0 0,-128-410-1995 0 0,-15-46-481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3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0 207 8783 0 0,'3'-2'674'0'0,"26"-18"-591"0"0,18-15 4365 0 0,-6 5 29 0 0,-3 2-2008 0 0,-7 4 163 0 0,44-25 0 0 0,-73 48-2626 0 0,4-2 353 0 0,-1 0-1 0 0,1 0 0 0 0,0 0 1 0 0,7-1-1 0 0,-12 4-253 0 0,0-1-1 0 0,0 1 0 0 0,1 0 1 0 0,-1 0-1 0 0,0-1 0 0 0,0 1 1 0 0,0 0-1 0 0,0 0 0 0 0,0 0 1 0 0,1 1-1 0 0,-1-1 0 0 0,0 0 1 0 0,0 0-1 0 0,0 1 1 0 0,0-1-1 0 0,0 0 0 0 0,0 1 1 0 0,0-1-1 0 0,0 1 0 0 0,0-1 1 0 0,0 1-1 0 0,0 0 0 0 0,0-1 1 0 0,0 1-1 0 0,0 0 1 0 0,0 0-1 0 0,-1 0 0 0 0,1 0 1 0 0,1 1-1 0 0,-2-1-30 0 0,1 0 0 0 0,-1 0 0 0 0,0 0 0 0 0,0-1 0 0 0,1 1 0 0 0,-1 0 0 0 0,0 0 0 0 0,0 0 0 0 0,0 0 0 0 0,0 0 0 0 0,0 0 0 0 0,0 0 0 0 0,0 0 0 0 0,0 0 0 0 0,-1 1 0 0 0,1 3 101 0 0,-2 26-36 0 0,-8 46 1 0 0,5-44-138 0 0,-13 64-2 0 0,4-29 0 0 0,-13 56 0 0 0,3-23 0 0 0,18-79-941 0 0,0-33-2401 0 0,2-5-3789 0 0,1-4-2079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03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1 204 5903 0 0,'0'0'1878'0'0,"2"-1"-468"0"0,9-3-231 0 0,-1 0 0 0 0,1-1 0 0 0,-1-1 0 0 0,-1 0 0 0 0,1 0 0 0 0,-1-1 0 0 0,10-8 0 0 0,56-62 2936 0 0,-28 25-2582 0 0,-44 50-1473 0 0,-1 0-1 0 0,1 0 1 0 0,0 0-1 0 0,0 0 1 0 0,0 1-1 0 0,0-1 1 0 0,0 1 0 0 0,5-2-1 0 0,-6 2 77 0 0,-2 1-118 0 0,0 0-1 0 0,0 0 1 0 0,1-1-1 0 0,-1 1 1 0 0,0 0 0 0 0,1 0-1 0 0,-1 0 1 0 0,0 0-1 0 0,0-1 1 0 0,1 1-1 0 0,-1 0 1 0 0,0 0 0 0 0,1 0-1 0 0,-1 0 1 0 0,0 0-1 0 0,1 0 1 0 0,-1 0-1 0 0,1 0 1 0 0,-1 0 0 0 0,0 0-1 0 0,1 0 1 0 0,-1 0-1 0 0,0 0 1 0 0,1 0-1 0 0,-1 0 1 0 0,1 0-1 0 0,8 2 564 0 0,-7-1-508 0 0,-1 0 0 0 0,1 1 1 0 0,-1-1-1 0 0,1 1 0 0 0,-1-1 0 0 0,0 1 0 0 0,0 0 1 0 0,0-1-1 0 0,0 1 0 0 0,0 0 0 0 0,0 0 1 0 0,0 0-1 0 0,0-1 0 0 0,0 4 0 0 0,1 1 134 0 0,10 23 721 0 0,14 50 1 0 0,-4-8-311 0 0,59 181 1758 0 0,-58-197-2061 0 0,3 10-118 0 0,-24-61-195 0 0,20 77 58 0 0,-20-71-54 0 0,0 0-1 0 0,-1 1 1 0 0,0-1-1 0 0,-1 0 1 0 0,0 1-1 0 0,-2 9 1 0 0,0-4-6 0 0,-1-1 0 0 0,-6 21 0 0 0,7-30 0 0 0,-1 0 0 0 0,1-1 0 0 0,-1 1 0 0 0,0 0 0 0 0,-1-1 0 0 0,0 0 0 0 0,1 0 0 0 0,-8 7 0 0 0,7-6 0 0 0,2-4 0 0 0,0 0 0 0 0,0 0 0 0 0,0 0 0 0 0,0 0 0 0 0,0 0 0 0 0,-1 0 0 0 0,1-1 0 0 0,-4 3 0 0 0,-5 3 0 0 0,77-41 0 0 0,-18 8 0 0 0,-35 19 0 0 0,1 0 0 0 0,25-9 0 0 0,-31 14 0 0 0,28-10 0 0 0,-20 4 0 0 0,-8 4 0 0 0,0 0 0 0 0,0 1 0 0 0,0 0 0 0 0,9-3 0 0 0,-26 12-27 0 0,-33 17-1152 0 0,22-14-7064 0 0,6-3-1780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28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493 104 3767 0 0,'-5'-6'390'0'0,"-3"-3"-214"0"0,0 0 0 0 0,0 1 0 0 0,-1 0 0 0 0,0 0 1 0 0,0 1-1 0 0,-1 1 0 0 0,0-1 0 0 0,0 2 0 0 0,0-1 0 0 0,-1 1 1 0 0,0 1-1 0 0,0 0 0 0 0,0 0 0 0 0,0 1 0 0 0,-12-1 0 0 0,9 3 20 0 0,1 2 0 0 0,0 0 0 0 0,0 0 0 0 0,0 1 0 0 0,0 1 0 0 0,-23 7 0 0 0,22-4 58 0 0,0 1 1 0 0,0-1-1 0 0,1 2 0 0 0,0 0 0 0 0,0 1 0 0 0,1 0 0 0 0,0 1 0 0 0,-16 16 0 0 0,21-19-121 0 0,1 1 0 0 0,-1 0 0 0 0,1 0 0 0 0,0 1 0 0 0,1 0 1 0 0,0 0-1 0 0,1 0 0 0 0,0 0 0 0 0,0 1 0 0 0,-4 17 0 0 0,5-13 5 0 0,1 1-1 0 0,0 0 1 0 0,1-1 0 0 0,1 1-1 0 0,0 0 1 0 0,1 0 0 0 0,5 26-1 0 0,-4-28-72 0 0,2-1 0 0 0,-1 0-1 0 0,2 0 1 0 0,-1 0 0 0 0,2 0-1 0 0,-1-1 1 0 0,2 0 0 0 0,0 0-1 0 0,0 0 1 0 0,1-1 0 0 0,0 0-1 0 0,0-1 1 0 0,1 1 0 0 0,1-2-1 0 0,17 14 1 0 0,-24-20-34 0 0,6 4 158 0 0,1 0 0 0 0,-1 0 0 0 0,1-1 0 0 0,1 0 0 0 0,-1-1 0 0 0,0 0 0 0 0,15 3 0 0 0,-13-5 9 0 0,1-1 1 0 0,-1 0-1 0 0,1-1 1 0 0,0 0-1 0 0,-1-1 1 0 0,1-1-1 0 0,0 0 1 0 0,-1-1-1 0 0,0 0 1 0 0,0 0-1 0 0,14-7 1 0 0,-9 2 65 0 0,0 0 0 0 0,-1-1-1 0 0,1-1 1 0 0,-2 0 0 0 0,0-1 0 0 0,27-26 0 0 0,-29 24-46 0 0,0-1 1 0 0,-1-1 0 0 0,0 0-1 0 0,14-27 1 0 0,-21 32-86 0 0,0-1 1 0 0,0 1 0 0 0,-1-1-1 0 0,0 0 1 0 0,-1-1 0 0 0,-1 1-1 0 0,1 0 1 0 0,0-20 0 0 0,-3 25-59 0 0,0 0 1 0 0,-1-1-1 0 0,1 1 0 0 0,-1 0 1 0 0,-1 0-1 0 0,1 0 0 0 0,-1 0 1 0 0,0 0-1 0 0,0 0 1 0 0,-1 1-1 0 0,0-1 0 0 0,0 0 1 0 0,0 1-1 0 0,-1 0 0 0 0,1 0 1 0 0,-6-6-1 0 0,-3 1 90 0 0,1 1 0 0 0,-1 0 0 0 0,-25-14 0 0 0,-42-14-33 0 0,70 33-135 0 0,5 2-286 0 0,-40-19-623 0 0,18 2-5998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48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1447 361 4055 0 0,'-39'-20'316'0'0,"30"14"-100"0"0,0 1 0 0 0,0 0-1 0 0,0 1 1 0 0,-1 0 0 0 0,1 1 0 0 0,-1 0-1 0 0,0 0 1 0 0,-15-1 0 0 0,-43-1 1999 0 0,1 2 1 0 0,-96 10-1 0 0,132-3-1688 0 0,0 1 0 0 0,0 1 0 0 0,0 2 0 0 0,1 1 0 0 0,0 1-1 0 0,-37 19 1 0 0,-150 95 1879 0 0,179-101-2084 0 0,-20 17 317 0 0,-72 63 0 0 0,71-55-509 0 0,33-25 32 0 0,1 1 0 0 0,1 1 0 0 0,-35 50 0 0 0,38-44 193 0 0,2 1-1 0 0,-28 66 1 0 0,40-81-67 0 0,2 1 1 0 0,0 0-1 0 0,-4 23 1 0 0,4-13 246 0 0,3-17-401 0 0,1 0-1 0 0,0 0 0 0 0,0 0 1 0 0,1 0-1 0 0,1 0 0 0 0,0 0 0 0 0,1 0 1 0 0,0 0-1 0 0,0 0 0 0 0,1 0 0 0 0,0 0 1 0 0,1-1-1 0 0,1 0 0 0 0,-1 0 1 0 0,2 0-1 0 0,-1 0 0 0 0,1-1 0 0 0,1 0 1 0 0,0 0-1 0 0,0-1 0 0 0,1 1 1 0 0,-1-2-1 0 0,11 8 0 0 0,4 1-86 0 0,1-1-1 0 0,1-2 1 0 0,0 0 0 0 0,1-2-1 0 0,52 17 1 0 0,136 22 423 0 0,-166-40-340 0 0,383 66 1345 0 0,5-40-101 0 0,143-60-295 0 0,-467 10-937 0 0,-1-5 0 0 0,0-4 0 0 0,124-45 0 0 0,-189 50-141 0 0,0-1 0 0 0,-1-2 0 0 0,-2-3 1 0 0,0-1-1 0 0,-1-2 0 0 0,57-49 0 0 0,-28 15-1 0 0,71-81 0 0 0,-110 107 0 0 0,-2-1 0 0 0,-2-2 0 0 0,-1-1 0 0 0,27-55 0 0 0,-43 72 0 0 0,-1-1 0 0 0,-1 0 0 0 0,-1-1 0 0 0,-1 1 0 0 0,-2-1 0 0 0,4-46 0 0 0,-6 36 0 0 0,-3-1 0 0 0,-1 0 0 0 0,-1 0 0 0 0,-10-41 0 0 0,10 62 0 0 0,-1-1 0 0 0,-1 1 0 0 0,0 0 0 0 0,-1 0 0 0 0,0 1 0 0 0,-1 0 0 0 0,-1 0 0 0 0,-13-18 0 0 0,7 15 0 0 0,0 1 0 0 0,0 0 0 0 0,-1 1 0 0 0,-1 1 0 0 0,-29-19 0 0 0,-1 3 0 0 0,-1 3 0 0 0,-1 1 0 0 0,-71-25 0 0 0,81 37 0 0 0,0 2 0 0 0,-1 1 0 0 0,0 3 0 0 0,0 1 0 0 0,-54-2 0 0 0,45 9 0 0 0,0 1 0 0 0,0 2 0 0 0,-71 17 0 0 0,51-4 0 0 0,-118 46 0 0 0,-98 60 0 0 0,13 23 0 0 0,243-128-91 0 0,-1 1-1027 0 0,0-1 0 0 0,-1-2-1 0 0,-61 24 1 0 0,86-38-653 0 0,-1 0-1 0 0,0-1 1 0 0,-9 1 0 0 0,-13-4-7340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49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1593 2383 0 0,'40'-63'-79'0'0,"136"-223"1914"0"0,-14-9 5220 0 0,-16 6 2310 0 0,-106 221-7583 0 0,3 1-1 0 0,55-64 0 0 0,-64 87-1030 0 0,27-34 695 0 0,52-73 1341 0 0,-85 111-1980 0 0,-17 25-545 0 0,0-1-1 0 0,9-19 1 0 0,-12 20-65 0 0,-20 24-115 0 0,9-7-81 0 0,0 1 1 0 0,0 0-1 0 0,0 0 1 0 0,1 0-1 0 0,-5 6 1 0 0,-2 9-736 0 0,5-12-925 0 0,1 1 0 0 0,0-1 1 0 0,0 1-1 0 0,-2 7 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0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1111 8783 0 0,'91'-163'2265'0'0,"-30"54"3536"0"0,41-100 1023 0 0,-67 123-5083 0 0,40-159-1 0 0,-66 209-1431 0 0,-2-1 0 0 0,-2 1 0 0 0,-1-1 0 0 0,-2 0 0 0 0,-3-46 0 0 0,1 80-256 0 0,-1 0 0 0 0,1 1 0 0 0,-1-1-1 0 0,1 0 1 0 0,-1 1 0 0 0,-2-5 0 0 0,2 6-24 0 0,1 1 0 0 0,0-1 1 0 0,0 1-1 0 0,-1-1 1 0 0,1 1-1 0 0,-1-1 0 0 0,1 1 1 0 0,0-1-1 0 0,-1 1 1 0 0,1-1-1 0 0,-1 1 0 0 0,1 0 1 0 0,-1-1-1 0 0,1 1 1 0 0,-1 0-1 0 0,1-1 0 0 0,-1 1 1 0 0,1 0-1 0 0,-1 0 1 0 0,0-1-1 0 0,1 1 0 0 0,-1 0 1 0 0,1 0-1 0 0,-1 0 1 0 0,0 0-1 0 0,1 0 0 0 0,-1 0 1 0 0,0 0-1 0 0,1 0 1 0 0,-1 0-1 0 0,1 0 0 0 0,-1 0 1 0 0,0 0-1 0 0,1 1 1 0 0,-1-1-1 0 0,1 0 0 0 0,-1 0 1 0 0,1 1-1 0 0,-1-1 1 0 0,0 1-1 0 0,-9 6 61 0 0,1 0 1 0 0,0 0-1 0 0,1 1 1 0 0,-1 0-1 0 0,1 1 1 0 0,1-1-1 0 0,0 2 1 0 0,0-1-1 0 0,1 1 1 0 0,0 0-1 0 0,1 0 1 0 0,-8 22-1 0 0,-1 9 246 0 0,2 0 0 0 0,-8 50 0 0 0,-17 142-336 0 0,-4 23 0 0 0,37-237 0 0 0,-31 161 0 0 0,29-135 0 0 0,1 0 0 0 0,2 47 0 0 0,3-87 0 0 0,0 0 0 0 0,0 0 0 0 0,1 0 0 0 0,-1 0 0 0 0,1 1 0 0 0,0-1 0 0 0,0 0 0 0 0,1-1 0 0 0,0 1 0 0 0,0 0 0 0 0,0 0 0 0 0,3 5 0 0 0,6 1 0 0 0,-10-10 0 0 0,1-1 0 0 0,0 1 0 0 0,0 0 0 0 0,0-1 0 0 0,-1 1 0 0 0,1-1 0 0 0,0 1 0 0 0,0-1 0 0 0,0 0 0 0 0,0 0 0 0 0,0 0 0 0 0,0 0 0 0 0,0 0 0 0 0,0 0 0 0 0,0-1 0 0 0,0 1 0 0 0,-1-1 0 0 0,1 1 0 0 0,0-1 0 0 0,0 0 0 0 0,0 1 0 0 0,-1-1 0 0 0,1 0 0 0 0,0 0 0 0 0,-1 0 0 0 0,1-1 0 0 0,-1 1 0 0 0,3-3 0 0 0,4-3 0 0 0,0-1 0 0 0,-1-1 0 0 0,11-15 0 0 0,-16 21 0 0 0,13-21 0 0 0,0 0 0 0 0,-1-2 0 0 0,11-28 0 0 0,24-83 0 0 0,-24 65 0 0 0,32-56-920 0 0,-51 117 725 0 0,7-18-1291 0 0,-9 18 294 0 0,2 0 0 0 0,-1 1 1 0 0,9-13-1 0 0,49-66-11903 0 0,-39 51 10368 0 0,-23 37 2844 0 0,2-14 8054 0 0,-10 37-5836 0 0,1 0 0 0 0,0 0 0 0 0,-4 45 1 0 0,9-59-1981 0 0,2 0 1 0 0,-1-1-1 0 0,1 1 0 0 0,0-1 1 0 0,1 1-1 0 0,0-1 1 0 0,0 0-1 0 0,4 9 0 0 0,-5-13-302 0 0,1 0-1 0 0,0 0 1 0 0,0 0 0 0 0,0-1-1 0 0,0 1 1 0 0,1-1-1 0 0,-1 1 1 0 0,1-1-1 0 0,0 0 1 0 0,-1 0-1 0 0,1 0 1 0 0,0 0-1 0 0,0-1 1 0 0,0 1-1 0 0,1-1 1 0 0,-1 1-1 0 0,0-1 1 0 0,0 0 0 0 0,1 0-1 0 0,-1-1 1 0 0,0 1-1 0 0,1-1 1 0 0,-1 0-1 0 0,5 0 1 0 0,5 0 157 0 0,0-1-1 0 0,0-1 1 0 0,0 0 0 0 0,24-8 0 0 0,11-3-210 0 0,-36 10 0 0 0,-1 0 0 0 0,17-7 0 0 0,-26 9 0 0 0,1 0 0 0 0,-1 0 0 0 0,0 0 0 0 0,0 0 0 0 0,0 0 0 0 0,0 0 0 0 0,0-1 0 0 0,0 1 0 0 0,0-1 0 0 0,0 1 0 0 0,0-1 0 0 0,0 0 0 0 0,-1 1 0 0 0,1-1 0 0 0,-1 0 0 0 0,0 0 0 0 0,2-3 0 0 0,2-4 0 0 0,0 2 0 0 0,-1 0 0 0 0,0 0 0 0 0,0-1 0 0 0,-1 0 0 0 0,0 1 0 0 0,-1-1 0 0 0,1 0 0 0 0,-1-1 0 0 0,-1 1 0 0 0,0 0 0 0 0,0 0 0 0 0,0-14 0 0 0,-2 8 0 0 0,-1 1 0 0 0,0 0 0 0 0,0 0 0 0 0,-1 0 0 0 0,-1 0 0 0 0,0 0 0 0 0,-7-13 0 0 0,6 15 0 0 0,0 1 0 0 0,-1 1 0 0 0,0-1 0 0 0,0 1 0 0 0,-1 0 0 0 0,0 0 0 0 0,0 1 0 0 0,-1 0 0 0 0,-1 0 0 0 0,1 1 0 0 0,-15-10 0 0 0,9 7 0 0 0,12 8 0 0 0,-1 0 0 0 0,0 0 0 0 0,0 0 0 0 0,0 0 0 0 0,0 0 0 0 0,0 1 0 0 0,0-1 0 0 0,0 1 0 0 0,0 0 0 0 0,0 0 0 0 0,-1 0 0 0 0,1 0 0 0 0,-6 0 0 0 0,5 1 0 0 0,1-1 0 0 0,-1 1 0 0 0,0 0 0 0 0,0 1 0 0 0,1-1 0 0 0,-1 1 0 0 0,0-1 0 0 0,1 1 0 0 0,-1 0 0 0 0,0 0 0 0 0,1 1 0 0 0,-1-1 0 0 0,1 1 0 0 0,0 0 0 0 0,-1 0 0 0 0,1 0 0 0 0,0 0 0 0 0,0 0 0 0 0,0 1 0 0 0,1 0 0 0 0,-1-1 0 0 0,1 1 0 0 0,-1 0 0 0 0,-2 4 0 0 0,-4 7 0 0 0,1 1 0 0 0,1 0 0 0 0,0 1 0 0 0,-6 18 0 0 0,2-6 0 0 0,0 1 0 0 0,1 0 0 0 0,2 1 0 0 0,-6 35 0 0 0,11-30 0 0 0,3-34 0 0 0,0 0 0 0 0,-1-1 0 0 0,1 1 0 0 0,0 0 0 0 0,0 0 0 0 0,0-1 0 0 0,0 1 0 0 0,0 0 0 0 0,0 0 0 0 0,1-1 0 0 0,-1 1 0 0 0,0 0 0 0 0,0 0 0 0 0,1 0 0 0 0,-1 0-4 0 0,1-1 0 0 0,-1 1 0 0 0,0-1 0 0 0,1 1 0 0 0,-1-1 0 0 0,1 0 0 0 0,-1 1 1 0 0,1-1-1 0 0,-1 0 0 0 0,1 0 0 0 0,-1 1 0 0 0,1-1 0 0 0,-1 0 0 0 0,1 0 0 0 0,-1 0 0 0 0,1 0 0 0 0,-1 1 0 0 0,1-1 0 0 0,0 0 0 0 0,-1 0 0 0 0,1 0 0 0 0,-1 0 0 0 0,1 0 1 0 0,-1 0-1 0 0,1-1 0 0 0,0 1 0 0 0,0 0 0 0 0,16-7-1839 0 0,-15 6 1241 0 0,20-12-6799 0 0,-3-1-2411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0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5671 0 0,'20'49'1263'0'0,"31"62"11705"0"0,-46-101-12095 0 0,-3-6-220 0 0,-1 0 1 0 0,1-1 0 0 0,0 1-1 0 0,0-1 1 0 0,1 0-1 0 0,4 6 1 0 0,-4-6-416 0 0,-1 0-1 0 0,1-1 1 0 0,1 0 0 0 0,-1 0-1 0 0,0 0 1 0 0,1 0 0 0 0,-1 0 0 0 0,1 0-1 0 0,-1-1 1 0 0,1 0 0 0 0,0 0 0 0 0,-1 0-1 0 0,1 0 1 0 0,5 0 0 0 0,-7-1-305 0 0,1 0 0 0 0,-1 0 0 0 0,1 0 0 0 0,-1-1 0 0 0,0 1 0 0 0,1-1 0 0 0,-1 0 0 0 0,1 0 0 0 0,-1 0 1 0 0,0 0-1 0 0,0 0 0 0 0,0 0 0 0 0,1 0 0 0 0,-1-1 0 0 0,0 1 0 0 0,-1-1 0 0 0,1 0 0 0 0,0 1 0 0 0,0-1 0 0 0,-1 0 0 0 0,1 0 0 0 0,2-4 0 0 0,6-8-6606 0 0,2-1-2231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0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0 8663 0 0,'-2'2'667'0'0,"-32"24"-21"0"0,-15 20 6419 0 0,38-33-4364 0 0,0-1 1 0 0,-9 16 0 0 0,-1 11-204 0 0,20-37-2432 0 0,0 0 1 0 0,0 1-1 0 0,0-1 0 0 0,1 0 0 0 0,-1 0 0 0 0,1 0 0 0 0,-1 1 0 0 0,1-1 0 0 0,0 0 0 0 0,0 0 0 0 0,0 1 0 0 0,0-1 0 0 0,0 0 0 0 0,1 0 0 0 0,-1 1 0 0 0,1-1 0 0 0,-1 0 0 0 0,2 2 0 0 0,-1-1 66 0 0,1 0-1 0 0,0-1 1 0 0,-1 0 0 0 0,1 1-1 0 0,0-1 1 0 0,0 0-1 0 0,0 0 1 0 0,1 0-1 0 0,-1 0 1 0 0,0-1 0 0 0,1 1-1 0 0,3 1 1 0 0,2 1 107 0 0,0-1 1 0 0,0 0 0 0 0,0 0 0 0 0,0-1-1 0 0,1 0 1 0 0,-1 0 0 0 0,1-1-1 0 0,12 0 1 0 0,19-2-240 0 0,-1-1 0 0 0,64-12 0 0 0,-70 9 0 0 0,-13 5 0 0 0,-15 3 0 0 0,-2-1 0 0 0,-2-2 0 0 0,-1 0 0 0 0,1 1 0 0 0,-1-1 0 0 0,1 0 0 0 0,-1 0 0 0 0,0 0 0 0 0,1 1 0 0 0,-1-1 0 0 0,0 0 0 0 0,1 0 0 0 0,-1 1 0 0 0,0-1 0 0 0,1 0 0 0 0,-1 1 0 0 0,0-1 0 0 0,1 1 0 0 0,-1-1 0 0 0,0 0 0 0 0,0 1 0 0 0,1-1 0 0 0,-1 1 0 0 0,0-1 0 0 0,0 1 0 0 0,0 1 0 0 0,0 1 0 0 0,0-1 0 0 0,-1 0 0 0 0,1 1 0 0 0,-1-1 0 0 0,1 0 0 0 0,-1 1 0 0 0,0-1 0 0 0,0 0 0 0 0,0 0 0 0 0,0 0 0 0 0,-2 2 0 0 0,-20 28 0 0 0,15-20 0 0 0,-3 4 0 0 0,-2-1 0 0 0,1 1 0 0 0,-2-2 0 0 0,0 0 0 0 0,0 0 0 0 0,-2-2 0 0 0,1 1 0 0 0,-2-2 0 0 0,-26 15 0 0 0,38-24 1 0 0,0 0 0 0 0,-1 0 1 0 0,1 0-1 0 0,0-1 0 0 0,0 0 0 0 0,-1 0 0 0 0,1 0 1 0 0,-1-1-1 0 0,1 0 0 0 0,-1 0 0 0 0,1 0 0 0 0,0 0 0 0 0,-11-3 1 0 0,12 2-6 0 0,1 0 0 0 0,-1-1 0 0 0,1 1 1 0 0,0-1-1 0 0,0 1 0 0 0,-1-1 0 0 0,1 0 0 0 0,1 0 1 0 0,-1 0-1 0 0,0-1 0 0 0,0 1 0 0 0,1-1 0 0 0,-1 0 1 0 0,1 1-1 0 0,0-1 0 0 0,0 0 0 0 0,0 0 1 0 0,0 0-1 0 0,1-1 0 0 0,-1 1 0 0 0,-1-6 0 0 0,0-2-241 0 0,0 0-1 0 0,1 1 0 0 0,1-1 0 0 0,0 0 1 0 0,0 0-1 0 0,2-14 0 0 0,0 8-3896 0 0,7-27-1 0 0,4-7-5617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1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46 3799 0 0,'5'-6'352'0'0,"20"-21"-558"0"0,-24 25 369 0 0,1 1 0 0 0,-1 0-1 0 0,1 0 1 0 0,-1 0 0 0 0,1 0-1 0 0,-1 0 1 0 0,1 0 0 0 0,0 1 0 0 0,0-1-1 0 0,-1 0 1 0 0,1 1 0 0 0,0-1 0 0 0,0 1-1 0 0,0 0 1 0 0,0 0 0 0 0,2-1-1 0 0,1 2 1259 0 0,-3-1-904 0 0,0 0 1 0 0,0 0-1 0 0,-1 0 0 0 0,1 0 1 0 0,0 0-1 0 0,0 1 0 0 0,-1-1 1 0 0,1 1-1 0 0,0-1 0 0 0,0 1 1 0 0,-1-1-1 0 0,1 1 1 0 0,-1 0-1 0 0,1 0 0 0 0,-1 0 1 0 0,1 0-1 0 0,-1 0 0 0 0,1 0 1 0 0,-1 1-1 0 0,0-1 0 0 0,0 0 1 0 0,0 1-1 0 0,2 1 1 0 0,1 4 557 0 0,0 0 1 0 0,0 1 0 0 0,-1-1 0 0 0,0 1 0 0 0,0 0 0 0 0,2 14 0 0 0,6 51 1753 0 0,-10-62-2400 0 0,19 217 909 0 0,-16-167-1311 0 0,2-1 1 0 0,17 68-1 0 0,-18-109-26 0 0,1 1 0 0 0,1 0-1 0 0,0-1 1 0 0,2 0 0 0 0,0-1 0 0 0,1 0 0 0 0,1 0 0 0 0,0-1 0 0 0,27 30 0 0 0,-29-38-309 0 0,-1 0-1 0 0,0 1 1 0 0,-1 0 0 0 0,8 14 0 0 0</inkml:trace>
  <inkml:trace contextRef="#ctx0" brushRef="#br0" timeOffset="1">10 637 2127 0 0,'-1'-2'160'0'0,"0"-2"33"0"0,-1-1 0 0 0,1 1 0 0 0,0-1 0 0 0,0 1 0 0 0,-1-10 0 0 0,2 10 878 0 0,0 0 1 0 0,0-1-1 0 0,0 1 1 0 0,1 0-1 0 0,-1 0 1 0 0,1 0-1 0 0,0 0 1 0 0,1 0-1 0 0,-1 0 1 0 0,1 0-1 0 0,0 0 0 0 0,2-4 1 0 0,3-1 695 0 0,-1 0 0 0 0,1 1 0 0 0,0 0 1 0 0,13-10-1 0 0,-5 5 363 0 0,28-17 1 0 0,-25 20-1896 0 0,0 0 0 0 0,1 0 0 0 0,0 2 0 0 0,0 1 0 0 0,34-9 0 0 0,-36 12-124 0 0,0 2 0 0 0,0 0-1 0 0,0 1 1 0 0,0 1 0 0 0,0 0 0 0 0,1 1-1 0 0,21 5 1 0 0,8 5-2038 0 0,-1 3-4366 0 0,-42-13 5485 0 0,33 10-9388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1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 5839 0 0,'-5'3'323'0'0,"-28"18"845"0"0,14-4 6836 0 0,19-16-7487 0 0,-1-1 0 0 0,1 1-1 0 0,0 0 1 0 0,-1-1 0 0 0,1 1 0 0 0,0 0 0 0 0,0-1-1 0 0,0 1 1 0 0,-1 0 0 0 0,1-1 0 0 0,0 1-1 0 0,0 0 1 0 0,0 0 0 0 0,4 12 3647 0 0,-3-11-3796 0 0,0 0 0 0 0,0 0-1 0 0,0 0 1 0 0,0 0 0 0 0,1 0 0 0 0,-1-1-1 0 0,1 1 1 0 0,2 2 0 0 0,2-1-211 0 0,-1 0 0 0 0,1 0 0 0 0,-1 0 0 0 0,1-1-1 0 0,0 0 1 0 0,-1-1 0 0 0,10 2 0 0 0,46 4 1055 0 0,-28-4-955 0 0,-25-2-257 0 0,31 3 0 0 0,-1 2 0 0 0,38 11 0 0 0,-73-16 0 0 0,-1 0 0 0 0,1 0 0 0 0,-1 0 0 0 0,1 0 0 0 0,-1 0 0 0 0,0 1 0 0 0,0-1 0 0 0,1 1 0 0 0,-1 0 0 0 0,0-1 0 0 0,0 1 0 0 0,3 4 0 0 0,-1 4 0 0 0,-4-7 0 0 0,1 0 0 0 0,-1 0 0 0 0,-1 0 0 0 0,1 0 0 0 0,0 0 0 0 0,-1 0 0 0 0,1 0 0 0 0,-1 0 0 0 0,0 0 0 0 0,0 0 0 0 0,0 0 0 0 0,-1-1 0 0 0,1 1 0 0 0,0 0 0 0 0,-3 2 0 0 0,-4 7 0 0 0,-1-2 0 0 0,-9 11 0 0 0,13-16 0 0 0,-9 8 0 0 0,0-2 0 0 0,-1 0 0 0 0,0 0 0 0 0,-1-1 0 0 0,-28 13 0 0 0,2-1 0 0 0,21-10 0 0 0,-33 13 0 0 0,35-19 0 0 0,3-6 0 0 0,15 0 0 0 0,0 0 0 0 0,0 0 0 0 0,0 0 0 0 0,1 0 0 0 0,-1 0 0 0 0,0-1 0 0 0,0 1 0 0 0,0 0 0 0 0,1-1 0 0 0,-1 1 0 0 0,0 0 0 0 0,1-1 0 0 0,-2 0 0 0 0,1-1 18 0 0,0 1 0 0 0,0-1 1 0 0,0 0-1 0 0,0 1 0 0 0,0-1 0 0 0,0 0 0 0 0,1 0 1 0 0,-1 1-1 0 0,1-1 0 0 0,-1 0 0 0 0,1 0 0 0 0,0 0 1 0 0,0 0-1 0 0,0 0 0 0 0,0 0 0 0 0,0 0 0 0 0,0 0 1 0 0,0 0-1 0 0,1-2 0 0 0,1-5-625 0 0,0 0 1 0 0,6-14-1 0 0,3-6-6965 0 0,1-2-2624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1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15519 0 0,'0'0'1194'0'0,"1"3"-386"0"0,2 5 645 0 0,-1 0 1 0 0,0 1 0 0 0,-1-1 0 0 0,0 1-1 0 0,0-1 1 0 0,-1 17 0 0 0,0 4 192 0 0,1 190 1668 0 0,-2-189-3204 0 0,2 4-110 0 0,7 45 0 0 0,-4-49 0 0 0,-3-23 0 0 0,1 1 0 0 0,-1-1 0 0 0,1 0 0 0 0,1 0 0 0 0,4 11 0 0 0,-5-14 0 0 0,0 0 0 0 0,0-1 0 0 0,0 1 0 0 0,1-1 0 0 0,-1 0 0 0 0,1 0 0 0 0,0 0 0 0 0,0 0 0 0 0,0 0 0 0 0,0 0 0 0 0,5 2 0 0 0,-6-3 0 0 0,0-1 0 0 0,1 1 0 0 0,-1-1 0 0 0,0 1 0 0 0,1-1 0 0 0,-1 0 0 0 0,1 0 0 0 0,-1 0 0 0 0,1-1 0 0 0,4 2 0 0 0,-2-2 0 0 0,7 0 0 0 0,-10-1-124 0 0,-1 1 0 0 0,1 0-1 0 0,-1-1 1 0 0,0 0 0 0 0,1 1 0 0 0,-1-1 0 0 0,1 0 0 0 0,-1 1-1 0 0,0-1 1 0 0,0 0 0 0 0,0 0 0 0 0,1 0 0 0 0,-1 0 0 0 0,0-1-1 0 0,0 1 1 0 0,1-2 0 0 0,-1 1-452 0 0,0 0-1 0 0,0 0 1 0 0,0 0-1 0 0,-1 0 1 0 0,1 1 0 0 0,-1-1-1 0 0,1 0 1 0 0,-1 0-1 0 0,0 0 1 0 0,1-1 0 0 0,-1-2-1 0 0,-3-11-9619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2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10 298 14311 0 0,'-1'-1'223'0'0,"1"1"1"0"0,-1 0-1 0 0,1 0 0 0 0,-1-1 0 0 0,0 1 0 0 0,1 0 0 0 0,-1-1 1 0 0,1 1-1 0 0,-1 0 0 0 0,1-1 0 0 0,-1 1 0 0 0,-1-4 2959 0 0,5 3-783 0 0,22-9-1284 0 0,1 2 1 0 0,0 1 0 0 0,1 1-1 0 0,40-4 1 0 0,-39 7-192 0 0,-1-2 0 0 0,0 0-1 0 0,0-2 1 0 0,45-17 0 0 0,-17-3-924 0 0,74-48 0 0 0,-118 66 0 0 0,0 0 0 0 0,0 0 0 0 0,-1-1 0 0 0,16-20 0 0 0,-20 21 0 0 0,-6 8 0 0 0,0 1 0 0 0,1 0 0 0 0,-1-1 0 0 0,0 1 0 0 0,1-1 0 0 0,-1 1 0 0 0,0 0 0 0 0,0-1 0 0 0,0 1 0 0 0,1-1 0 0 0,-1 1 0 0 0,0-1 0 0 0,0 1 0 0 0,0-1 0 0 0,0 1 0 0 0,0 0 0 0 0,0-1 0 0 0,0 1 0 0 0,0-1 0 0 0,0 1 0 0 0,0-1 0 0 0,0 1 0 0 0,0-1 0 0 0,0 1 0 0 0,0-1 0 0 0,-1 1 0 0 0,1-1 0 0 0,0 1 0 0 0,0 0 0 0 0,0-1 0 0 0,-1 1 0 0 0,1-1 0 0 0,0 1 0 0 0,-1 0 0 0 0,1-1 0 0 0,-1 0 0 0 0,1 1 0 0 0,-6-6 0 0 0,3 5 0 0 0,1 1 0 0 0,0-1 0 0 0,0 1 0 0 0,0 0 0 0 0,0 0 0 0 0,-1 0 0 0 0,1 0 0 0 0,0 0 0 0 0,-4 1 0 0 0,3-1 0 0 0,-1 1 0 0 0,1-1 0 0 0,-1 1 0 0 0,1 0 0 0 0,0-1 0 0 0,-1 2 0 0 0,1-1 0 0 0,0 0 0 0 0,0 1 0 0 0,0-1 0 0 0,-5 3 0 0 0,-1 3 0 0 0,4-4 0 0 0,0 0 0 0 0,0 1 0 0 0,0 0 0 0 0,1 0 0 0 0,-1 0 0 0 0,1 1 0 0 0,0-1 0 0 0,0 1 0 0 0,0 0 0 0 0,1 0 0 0 0,0 1 0 0 0,0-1 0 0 0,0 1 0 0 0,-3 9 0 0 0,0 6 0 0 0,1 0 0 0 0,-5 41 0 0 0,6-36 0 0 0,2-7 0 0 0,1-1 0 0 0,0 0 0 0 0,1 0 0 0 0,1 0 0 0 0,0 0 0 0 0,2 0 0 0 0,9 34 0 0 0,-10-42 0 0 0,0-5 0 0 0,-1-1 0 0 0,1 0 0 0 0,-1-1 0 0 0,1 1 0 0 0,0 0 0 0 0,1 0 0 0 0,-1-1 0 0 0,6 7 0 0 0,-6-8 0 0 0,0 1 0 0 0,0-1 0 0 0,1 1 0 0 0,-1-1 0 0 0,1 0 0 0 0,-1 0 0 0 0,1 0 0 0 0,5 3 0 0 0,8 1 0 0 0,-12-6 0 0 0,0 1 0 0 0,0-1 0 0 0,0 0 0 0 0,0 1 0 0 0,-1-2 0 0 0,1 1 0 0 0,4-1 0 0 0,8-5 0 0 0,-8 2-4 0 0,0-2-1 0 0,-1 1 1 0 0,0-1-1 0 0,0 0 1 0 0,-1 0-1 0 0,1-1 1 0 0,-1 0-1 0 0,-1 0 1 0 0,9-14-1 0 0,-1-1-43 0 0,-1-1 0 0 0,11-29 0 0 0,-6 10-204 0 0,-4 10-1889 0 0,13-44 0 0 0,-17 39-3398 0 0,8-66 3444 0 0,-16 105 3554 0 0,6 18 884 0 0,5 24 0 0 0,5 58 113 0 0,-14-81-1795 0 0,19 174 2362 0 0,-5 4-2951 0 0,-10-102-72 0 0,-2-13 0 0 0,1-13 0 0 0,14 115 0 0 0,-13-143 0 0 0,2 0 0 0 0,19 53 0 0 0,-27-94 0 0 0,3 12 0 0 0,12 22 0 0 0,-14-33 0 0 0,-1-1 0 0 0,1 1 0 0 0,0 0 0 0 0,-1-1 0 0 0,1 1 0 0 0,1-1 0 0 0,-1 0 0 0 0,0 1 0 0 0,0-1 0 0 0,1 0 0 0 0,-1 0 0 0 0,1-1 0 0 0,0 1 0 0 0,3 1 0 0 0,-5-2-87 0 0,1-1 0 0 0,-1 0 0 0 0,1 1 0 0 0,-1-1 0 0 0,0 0 0 0 0,1 0 0 0 0,-1 0 0 0 0,0 0 0 0 0,1 0 0 0 0,-1-1 0 0 0,0 1 0 0 0,1 0 0 0 0,-1-1 0 0 0,0 1 0 0 0,1-1 0 0 0,-1 1 0 0 0,0-1 0 0 0,0 1 0 0 0,1-1 0 0 0,-1 0 0 0 0,0 0 0 0 0,0 0 0 0 0,0 0 0 0 0,0 1 0 0 0,0-1 0 0 0,0-1 0 0 0,0 1 0 0 0,0 0 0 0 0,-1 0 0 0 0,1 0 0 0 0,0 0 0 0 0,-1 0 0 0 0,1-1 0 0 0,0 0 0 0 0,2-5-1174 0 0,-1 1 0 0 0,1-1 0 0 0,-1 0 0 0 0,-1 0 0 0 0,2-9 1 0 0,1-14-8282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2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6 145 5727 0 0,'-2'-3'160'0'0,"2"2"-133"0"0,-1 0 0 0 0,1 0 0 0 0,-1 0 0 0 0,1 0 0 0 0,0 0 0 0 0,-1 0 0 0 0,1 0 0 0 0,0 0 0 0 0,0 0 0 0 0,0 0 0 0 0,0-1 0 0 0,0 1 0 0 0,0 0 0 0 0,0 0 0 0 0,1-2 0 0 0,-1-1 614 0 0,0 1 0 0 0,0-1 0 0 0,1 1 0 0 0,0-1 0 0 0,-1 1 0 0 0,1-1 0 0 0,1 1 0 0 0,-1-1 0 0 0,0 1 0 0 0,1 0 0 0 0,-1 0 0 0 0,1 0-1 0 0,0 0 1 0 0,3-3 0 0 0,-1 1 179 0 0,0 1-1 0 0,0 0 1 0 0,1 0 0 0 0,-1 0-1 0 0,1 1 1 0 0,0 0-1 0 0,10-5 1 0 0,0 2 197 0 0,-1 0 0 0 0,1 2 0 0 0,0 0 0 0 0,0 0 0 0 0,27-2 0 0 0,22 2 1031 0 0,94 5-1 0 0,-145 0-1976 0 0,-1 5-62 0 0,-11-5-9 0 0,0 0 0 0 0,1 1 0 0 0,-1-1 0 0 0,0 1 0 0 0,0-1 0 0 0,0 1 0 0 0,-1 0 0 0 0,1-1 0 0 0,0 1 0 0 0,0 0 0 0 0,-1-1 0 0 0,1 1 0 0 0,-1 0 0 0 0,0 0 0 0 0,1 0 0 0 0,-1-1 0 0 0,0 1 0 0 0,0 0 0 0 0,0 0 0 0 0,0 0 0 0 0,-1 0 0 0 0,0 3 0 0 0,-1 6 0 0 0,-1-1 0 0 0,-7 18 0 0 0,6-16 0 0 0,-11 31 0 0 0,-3 0 0 0 0,-1-1 0 0 0,-2-1 0 0 0,-2 0 0 0 0,-1-2 0 0 0,-39 45 0 0 0,51-70 0 0 0,-18 15 0 0 0,22-22-1779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39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124 449 2471 0 0,'-76'30'187'0'0,"75"-29"-185"0"0,0-1 1 0 0,-1 1-1 0 0,1 0 0 0 0,0-1 0 0 0,0 1 1 0 0,0 0-1 0 0,0 0 0 0 0,0 0 1 0 0,0 0-1 0 0,0 0 0 0 0,0 0 0 0 0,0 0 1 0 0,0 0-1 0 0,0 0 0 0 0,1 0 0 0 0,-2 2 1 0 0,2-2-3 0 0,0 0 0 0 0,0 0 0 0 0,0 0 1 0 0,0 0-1 0 0,0 0 0 0 0,0 0 0 0 0,0 0 1 0 0,0 0-1 0 0,0 0 0 0 0,0 0 0 0 0,1 0 0 0 0,0 2 1 0 0,0 3 42 0 0,0-3 88 0 0,-1-1 0 0 0,0 0 0 0 0,1 1 0 0 0,-1-1 0 0 0,1 0 0 0 0,0 0-1 0 0,0 0 1 0 0,0 0 0 0 0,2 4 0 0 0,-3-6-108 0 0,0 1 0 0 0,1-1 0 0 0,-1 0 0 0 0,0 1 0 0 0,0-1 0 0 0,1 0 0 0 0,-1 0 0 0 0,0 1 0 0 0,1-1 0 0 0,-1 0 0 0 0,0 0 0 0 0,1 0 0 0 0,-1 0 0 0 0,0 1 0 0 0,1-1 0 0 0,-1 0 0 0 0,1 0 0 0 0,-1 0 0 0 0,0 0 0 0 0,1 0 0 0 0,-1 0 0 0 0,1 0 0 0 0,0 0 0 0 0,-1 0-13 0 0,1-1 0 0 0,0 1 0 0 0,0 0 0 0 0,0-1 0 0 0,-1 1 0 0 0,1-1 0 0 0,0 1 0 0 0,0-1 0 0 0,-1 0 0 0 0,1 1 0 0 0,-1-1 0 0 0,1 0 0 0 0,0 1 0 0 0,-1-1-1 0 0,1-1 1 0 0,34-45 266 0 0,1 1 0 0 0,60-56 0 0 0,-76 83-34 0 0,0 0 0 0 0,32-21 0 0 0,-2 1 55 0 0,-39 31-47 0 0,-9 6-162 0 0,-1 1 1 0 0,1-1-1 0 0,0 1 0 0 0,0 0 1 0 0,0 0-1 0 0,7-3 3524 0 0,-9 18-3034 0 0,0-9-497 0 0,1 0 0 0 0,-1 0 0 0 0,-1 1-1 0 0,1-1 1 0 0,-1 0 0 0 0,0 0 0 0 0,0 0 0 0 0,-3 10-1 0 0,3-14-8 0 0,-8 18 493 0 0,7-15-530 0 0,1-3 37 0 0,1 0 2 0 0,-3 4 4 0 0,-1 1-11 0 0,2 3-54 0 0,1 0 24 0 0,-1-1-3 0 0,-4 5 42 0 0,-6 14-63 0 0,-115 197 624 0 0,81-151-491 0 0,-69 97 159 0 0,79-119-155 0 0,30-42-139 0 0,4-7-10 0 0,1 1 0 0 0,-1-1 0 0 0,1 0 0 0 0,-1 0 0 0 0,0-1 0 0 0,0 1 0 0 0,0 0 0 0 0,0 0 0 0 0,-3 1 0 0 0,4-3 54 0 0,12-15 15 0 0,47-71-35 0 0,-38 54-10 0 0,1 1 1 0 0,1 1-1 0 0,41-43 0 0 0,-56 67-23 0 0,0-1 0 0 0,0 1 0 0 0,0 0 0 0 0,1 1 0 0 0,0 0 0 0 0,0 0 0 0 0,10-4 0 0 0,-17 8 18 0 0,1 1-1 0 0,-1 0 1 0 0,1-1-1 0 0,-1 1 0 0 0,1 0 1 0 0,-1 0-1 0 0,1 0 1 0 0,-1 0-1 0 0,1 0 1 0 0,-1 0-1 0 0,1 0 1 0 0,-1 1-1 0 0,0-1 0 0 0,1 0 1 0 0,-1 1-1 0 0,1-1 1 0 0,-1 1-1 0 0,0 0 1 0 0,1-1-1 0 0,-1 1 1 0 0,0 0-1 0 0,0 0 0 0 0,1 0 1 0 0,-1 0-1 0 0,0 0 1 0 0,0 0-1 0 0,0 0 1 0 0,0 0-1 0 0,0 0 0 0 0,-1 0 1 0 0,1 1-1 0 0,0-1 1 0 0,0 2-1 0 0,3 4 72 0 0,-1 0 0 0 0,-1 1 0 0 0,1-1 0 0 0,2 14-1 0 0,-5-18-55 0 0,3 12 387 0 0,-1 1 0 0 0,0 0 0 0 0,-1-1 0 0 0,-3 30 0 0 0,-14 61 1188 0 0,8-62-1053 0 0,8-43-208 0 0,15-12-185 0 0,-10 6-159 0 0,0-1 1 0 0,-1 0-1 0 0,1-1 0 0 0,-2 1 0 0 0,1-1 0 0 0,5-12 1 0 0,13-47-276 0 0,-15 40 85 0 0,8-28-1266 0 0,13-108 0 0 0,-19 106 487 0 0,7-96-1249 0 0,-15 137 2098 0 0,13-115-37 0 0,-9 88 382 0 0,-4 29-70 0 0,-1 11-146 0 0,0 0 0 0 0,0 0 1 0 0,0 0-1 0 0,1 1 0 0 0,-1-1 0 0 0,1 0 0 0 0,-1 0 0 0 0,1 1 0 0 0,0-1 0 0 0,-1 0 0 0 0,1 1 0 0 0,0-1 0 0 0,0 1 1 0 0,0-1-1 0 0,0 1 0 0 0,0-1 0 0 0,1 1 0 0 0,-1 0 0 0 0,0 0 0 0 0,1-1 0 0 0,1 0 0 0 0,1-2 53 0 0,1 0-1 0 0,-1 0 0 0 0,1 1 1 0 0,0-1-1 0 0,0 1 0 0 0,0 0 1 0 0,11-4-1 0 0,-12 5-18 0 0,1 0 1 0 0,-1 0-1 0 0,0 0 1 0 0,6-5-1 0 0,5-2 29 0 0,25-16 144 0 0,-32 19-63 0 0,-1 1-1 0 0,1 0 1 0 0,0 0-1 0 0,0 1 1 0 0,1 0-1 0 0,-1 0 0 0 0,12-2 1 0 0,4 6 583 0 0,-23 0-417 0 0,9 16 420 0 0,-8-9-647 0 0,-1 0 1 0 0,-1-1-1 0 0,1 1 0 0 0,-1 0 0 0 0,0 0 0 0 0,-1 0 0 0 0,1 0 0 0 0,-3 8 1 0 0,1 0 43 0 0,-21 100 246 0 0,21-105-493 0 0,-1 0-1 0 0,-1-1 1 0 0,1 1 0 0 0,-1-1 0 0 0,-1 0 0 0 0,0 0-1 0 0,-7 9 1 0 0,1 2-1221 0 0,8-16 571 0 0,-1 0 1 0 0,1 0-1 0 0,0 0 1 0 0,-1 0-1 0 0,0-1 1 0 0,0 1-1 0 0,-6 3 1 0 0,8-5 473 0 0,0-1 1 0 0,0 1-1 0 0,-1-1 0 0 0,1 0 1 0 0,0 0-1 0 0,0 0 1 0 0,-1 0-1 0 0,1 0 0 0 0,0-1 1 0 0,-1 1-1 0 0,1-1 0 0 0,-1 1 1 0 0,1-1-1 0 0,-1 0 0 0 0,1 0 1 0 0,-1 0-1 0 0,-4-1 0 0 0,6 1 282 0 0,1 0 0 0 0,-1 0 0 0 0,0 0 0 0 0,0-1 0 0 0,0 1 0 0 0,1 0 0 0 0,-1 0 0 0 0,0-1 0 0 0,0 1 0 0 0,0-1 0 0 0,1 1 0 0 0,-1-1 0 0 0,0 1 0 0 0,1-1 0 0 0,-1 1 0 0 0,0-1 0 0 0,1 1 0 0 0,-1-2 0 0 0,-1 0 0 0 0,2 1 0 0 0,-1 1 0 0 0,1-1 0 0 0,-1 1 0 0 0,1-1 0 0 0,-1 1 0 0 0,1-1 0 0 0,0 1 0 0 0,-1-1 0 0 0,1 0 0 0 0,0 1 0 0 0,0-1 0 0 0,0 1 0 0 0,-1-1 0 0 0,1 0 0 0 0,0 1 0 0 0,0-1 0 0 0,0 0 0 0 0,0 1 0 0 0,0-1 0 0 0,0 0 0 0 0,0 1 0 0 0,0-1 0 0 0,0 1 0 0 0,0-2 0 0 0,1 0 0 0 0,-1-1 14 0 0,1 0 0 0 0,-1 1 0 0 0,1-1 0 0 0,0 0 0 0 0,0 1 0 0 0,0-1 0 0 0,0 1 0 0 0,0-1 0 0 0,1 1 0 0 0,-1-1-1 0 0,1 1 1 0 0,0 0 0 0 0,-1 0 0 0 0,4-3 0 0 0,3-5 129 0 0,-5 6-42 0 0,1 0 0 0 0,-1 0 0 0 0,1 1 0 0 0,0-1 0 0 0,0 1 0 0 0,1 0 0 0 0,8-5-1 0 0,7-5 3023 0 0,-20 18-2998 0 0,-1 0 0 0 0,0 0 0 0 0,0 0 1 0 0,0-1-1 0 0,0 1 0 0 0,-1 0 0 0 0,-2 5 0 0 0,-5 13 228 0 0,7-17-201 0 0,-1 0 0 0 0,1-1 0 0 0,-1 1 0 0 0,-8 8 0 0 0,0 4 188 0 0,1-2 82 0 0,9-15-262 0 0,-4 6 1149 0 0,6-13-1281 0 0,1 0 0 0 0,-1 1-1 0 0,0-1 1 0 0,-1 0 0 0 0,1-8 0 0 0,-1 6-31 0 0,1 1 0 0 0,0-1 0 0 0,2-8 0 0 0,-2 9-265 0 0,0 0 0 0 0,-1 0 0 0 0,0-1 0 0 0,0 1 0 0 0,0 0 1 0 0,-3-14-1 0 0,1 6-543 0 0,-10-56-4070 0 0,11 68 4691 0 0,1 0-1 0 0,-1-1 1 0 0,0 1-1 0 0,0 0 1 0 0,0-1-1 0 0,-3-4 1 0 0,-3-10-384 0 0,-7-29 138 0 0,10 41 436 0 0,0 2 11 0 0,3 3 274 0 0,1 3-267 0 0,-1-1 0 0 0,1 1 0 0 0,-1-1-1 0 0,0 0 1 0 0,1 1 0 0 0,-1-1-1 0 0,0 0 1 0 0,0 0 0 0 0,0 1-1 0 0,0-1 1 0 0,0 0 0 0 0,-1 1 0 0 0,-6 9 99 0 0,1 6 374 0 0,1 0 0 0 0,-5 20-1 0 0,0 2 546 0 0,7-20-103 0 0,0 1 0 0 0,1-1 0 0 0,-1 39 0 0 0,1-3-153 0 0,-34 316 2500 0 0,35-320-3096 0 0,3-45-109 0 0,-1-4 33 0 0,5-61-2808 0 0,-2 32 1912 0 0,1 1 410 0 0,-2 12 288 0 0,0-1 1 0 0,-1-17 351 0 0,1 33-202 0 0,1-1-1 0 0,-1 1 1 0 0,1 0-1 0 0,-1 1 0 0 0,1-1 1 0 0,3 3-1 0 0,0-1 135 0 0,32 19 1004 0 0,-14-8-108 0 0,1 0-1 0 0,37 13 0 0 0,189 42 4280 0 0,-147-48-4511 0 0,-101-21-835 0 0,0 1-1 0 0,0-1 1 0 0,0 0 0 0 0,-1-1 0 0 0,1 1 0 0 0,0 0-1 0 0,0-1 1 0 0,-1 0 0 0 0,4-1 0 0 0,-5 2-9 0 0,2-9-799 0 0,-2 9 679 0 0,-1-1 1 0 0,0 0-1 0 0,1 1 0 0 0,-1-1 1 0 0,0 0-1 0 0,0 0 0 0 0,1 1 1 0 0,-1-1-1 0 0,0 0 0 0 0,0 0 1 0 0,0 1-1 0 0,0-1 0 0 0,0 0 1 0 0,0 0-1 0 0,0-1 0 0 0,-5-11-969 0 0,0 0 0 0 0,0 0-1 0 0,-1 1 1 0 0,-1 0-1 0 0,0 0 1 0 0,-1 0 0 0 0,-9-11-1 0 0,3 4-445 0 0,-14-25 0 0 0,25 37 1268 0 0,-1 0-1 0 0,0 1 0 0 0,0 0 0 0 0,0 0 0 0 0,-1 0 1 0 0,0 1-1 0 0,0-1 0 0 0,-8-5 0 0 0,12 10 349 0 0,-4 1 0 0 0,0 0-1 0 0,0 0 1 0 0,0 0-1 0 0,0 1 1 0 0,-1 0-1 0 0,1 0 1 0 0,0 0 0 0 0,1 0-1 0 0,-1 1 1 0 0,0 0-1 0 0,0 0 1 0 0,1 0-1 0 0,-1 1 1 0 0,-5 3-1 0 0,-6 6 891 0 0,0 1 0 0 0,-19 19-1 0 0,7-6 568 0 0,-1 2-399 0 0,21-19-979 0 0,-1-1 0 0 0,0 0 1 0 0,0 0-1 0 0,-1-1 0 0 0,-12 7 1 0 0,9-13-73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3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252 120 4055 0 0,'1'2'7018'0'0,"-1"1"-6475"0"0,0 0 0 0 0,1 1 0 0 0,-1-1 0 0 0,-1 0 0 0 0,1 0 0 0 0,0 0 1 0 0,-1 0-1 0 0,1 0 0 0 0,-1 1 0 0 0,0-1 0 0 0,0 0 0 0 0,0 0 0 0 0,-3 4 0 0 0,-3 7 1392 0 0,-16 20-1 0 0,15-22-941 0 0,-119 168 5825 0 0,101-144-5796 0 0,12-17-569 0 0,1 0-1 0 0,-13 23 1 0 0,27-43-450 0 0,-1 0-1 0 0,1 0 1 0 0,0 0-1 0 0,0 1 1 0 0,-1-1-1 0 0,1 0 0 0 0,0 1 1 0 0,0-1-1 0 0,0 0 1 0 0,0 1-1 0 0,2-2 1 0 0,2-1-2 0 0,15-14-1 0 0,19-21 0 0 0,-29 26 0 0 0,0 1 0 0 0,2 1 0 0 0,-1 0 0 0 0,1 0 0 0 0,0 1 0 0 0,27-14 0 0 0,-37 22-2 0 0,-1 0 0 0 0,1 1 0 0 0,0-1 0 0 0,0 0 0 0 0,-1 1 1 0 0,1-1-1 0 0,0 1 0 0 0,0 0 0 0 0,-1 0 0 0 0,1 0 0 0 0,0 0 0 0 0,0 0 0 0 0,0 0 0 0 0,-1 0 0 0 0,1 0 1 0 0,0 1-1 0 0,0-1 0 0 0,-1 1 0 0 0,1-1 0 0 0,3 2 0 0 0,-3 0 0 0 0,-1-1-1 0 0,1 1 1 0 0,0-1-1 0 0,-1 1 1 0 0,1 0-1 0 0,-1 0 1 0 0,0 0-1 0 0,1 0 1 0 0,-1 0-1 0 0,0 0 1 0 0,0 0-1 0 0,0 0 1 0 0,-1 0-1 0 0,1 1 1 0 0,0 3-1 0 0,2 7 10 0 0,-1 0-1 0 0,-1 1 1 0 0,0-1 0 0 0,-1 1-1 0 0,-3 24 1 0 0,-16 66 33 0 0,14-84-40 0 0,-3 15 0 0 0,-17 50 0 0 0,8-36 0 0 0,25-66 0 0 0,-5 12 0 0 0,0 0 0 0 0,-1 0 0 0 0,0-1 0 0 0,0 1 0 0 0,2-9 0 0 0,5-70-3025 0 0,-2-128-1 0 0,-6 181 70 0 0,1 1 0 0 0,1 0 0 0 0,2-1 0 0 0,16-56-1 0 0,-20 86 2871 0 0,-1-1-1 0 0,1 0 1 0 0,0 0-1 0 0,0 0 1 0 0,0 1-1 0 0,0-1 1 0 0,0 0-1 0 0,0 1 1 0 0,0-1-1 0 0,0 1 1 0 0,1-1-1 0 0,-1 1 1 0 0,2-2-1 0 0,-1 2 474 0 0,0 0-1 0 0,-1 1 1 0 0,1-1 0 0 0,0 0 0 0 0,0 0-1 0 0,0 1 1 0 0,-1-1 0 0 0,1 1-1 0 0,0-1 1 0 0,0 1 0 0 0,0 0 0 0 0,2 0-1 0 0,-2 0-6 0 0,-1 0 0 0 0,0 0-1 0 0,0 1 1 0 0,0-1-1 0 0,0 0 1 0 0,0 1 0 0 0,-1-1-1 0 0,1 1 1 0 0,0-1 0 0 0,0 1-1 0 0,0-1 1 0 0,0 1-1 0 0,0-1 1 0 0,-1 1 0 0 0,1 0-1 0 0,0 0 1 0 0,0 1 0 0 0,11 15 2176 0 0,-11-16-2387 0 0,4 9 663 0 0,-1 1 0 0 0,0-1 0 0 0,0 1 0 0 0,-1 0 0 0 0,-1 0 0 0 0,0 0 0 0 0,1 20 0 0 0,-2-20-649 0 0,-2 1 0 0 0,-1 16 0 0 0,-1 12 69 0 0,4-30-252 0 0,2-8 0 0 0,1-5 0 0 0,-2-1 0 0 0,1-1 0 0 0,-1 1 0 0 0,0 0 0 0 0,-1 0 0 0 0,1-1 0 0 0,-1 1 0 0 0,1-1 0 0 0,-1 0 0 0 0,-1 1 0 0 0,1-8 0 0 0,0 7 0 0 0,3-38-267 0 0,-2-71 0 0 0,-2 23 33 0 0,0 87 235 0 0,1-1 1 0 0,-1 0-1 0 0,1 0 0 0 0,0 1 1 0 0,0-1-1 0 0,1 0 0 0 0,-1 1 0 0 0,1 0 1 0 0,0-1-1 0 0,0 1 0 0 0,1 0 1 0 0,-1 0-1 0 0,1 0 0 0 0,0 0 1 0 0,0 0-1 0 0,0 1 0 0 0,5-5 0 0 0,0 2 80 0 0,1-1-1 0 0,0 2 0 0 0,1-1 0 0 0,-1 1 0 0 0,1 0 0 0 0,15-5 0 0 0,-18 8-43 0 0,-1 0 0 0 0,1 0-1 0 0,-1 0 1 0 0,15-2 0 0 0,2 4-37 0 0,-18 3 0 0 0,-3-1 0 0 0,1-1 0 0 0,4 3 0 0 0,-6-3 0 0 0,-1 0 0 0 0,1 0 0 0 0,-1 1 0 0 0,0-1 0 0 0,1 0 0 0 0,-1 0 0 0 0,0 1 0 0 0,0-1 0 0 0,0 0 0 0 0,0 0 0 0 0,0 1 0 0 0,0 1 0 0 0,-2 5 0 0 0,0 0 0 0 0,-1 0 0 0 0,0 0 0 0 0,0 0 0 0 0,0-1 0 0 0,-1 1 0 0 0,0-1 0 0 0,-8 10 0 0 0,6-7 0 0 0,4-7 0 0 0,-16 24 0 0 0,13-21 0 0 0,-4 6 0 0 0,9-8 0 0 0,1-2 0 0 0,-1-1 0 0 0,1 6 0 0 0,0-6 0 0 0,-1-1 0 0 0,1 1 0 0 0,0-1 0 0 0,0 1 0 0 0,0-1 0 0 0,0 1 0 0 0,0-1 0 0 0,0 1 0 0 0,0-1 0 0 0,0 0 0 0 0,0 0 0 0 0,0 1 0 0 0,0-1 0 0 0,1 0 0 0 0,2 1 0 0 0,11-1 0 0 0,-5-1 0 0 0,21-2 0 0 0,-31 3 0 0 0,8 1 0 0 0,-25 11 0 0 0,2-4 0 0 0,0-1 0 0 0,-1 0 0 0 0,0-1 0 0 0,-30 7 0 0 0,-11 4 0 0 0,44-12 0 0 0,42-13 0 0 0,56-21 0 0 0,-53 14 0 0 0,61-19 0 0 0,-69 28 0 0 0,-18 7 0 0 0,11-1 0 0 0,-13 3 0 0 0,-3-1 0 0 0,5 5 0 0 0,-6-5 0 0 0,0 0 0 0 0,0 0 0 0 0,0 1 0 0 0,0-1 0 0 0,0 0 0 0 0,-1 0 0 0 0,1 0 0 0 0,-1 0 0 0 0,1 0 0 0 0,-1 0 0 0 0,0 0 0 0 0,0 0 0 0 0,0 0 0 0 0,0-1 0 0 0,0 1 0 0 0,0 0 0 0 0,0 0 0 0 0,-3 1 0 0 0,-4 6 0 0 0,0 0 0 0 0,-11 8 0 0 0,6-6 0 0 0,-203 199 0 0 0,204-199 0 0 0,4-4 0 0 0,1 0 0 0 0,0 0 0 0 0,1 1 0 0 0,-7 9 0 0 0,17-21 0 0 0,0 1 0 0 0,0-1 0 0 0,1 1 0 0 0,-1 0 0 0 0,1 1 0 0 0,5-4 0 0 0,12-6 0 0 0,244-132 0 0 0,-226 124 0 0 0,-16 7-261 0 0,-22 12-1097 0 0,-15-6-8200 0 0,5 4 4982 0 0,-28-19-34 0 0,-16-18 4903 0 0,46 35 116 0 0,6 4-177 0 0,-1 0 0 0 0,1 1-1 0 0,-1-1 1 0 0,0 0 0 0 0,1 1-1 0 0,-1-1 1 0 0,0 1 0 0 0,1-1 0 0 0,-1 1-1 0 0,0-1 1 0 0,0 1 0 0 0,1-1 0 0 0,-1 1-1 0 0,0 0 1 0 0,0 0 0 0 0,0-1 0 0 0,0 1-1 0 0,0 0 1 0 0,1 0 0 0 0,-1 0 0 0 0,0 0-1 0 0,0 0 1 0 0,0 0 0 0 0,0 0-1 0 0,-2 0 1575 0 0,-1 26 2663 0 0,7 1-1995 0 0,11 47 0 0 0,-6-37-1422 0 0,41 214 537 0 0,-45-230-1586 0 0,2 14-3 0 0,13 35 1 0 0,0 5-1 0 0,-17-69 0 0 0,-1-4 0 0 0,0 1 0 0 0,-1-1 0 0 0,1 0 0 0 0,-1 1 0 0 0,0-1 0 0 0,0 1 0 0 0,0-1 0 0 0,0 1 0 0 0,0-1 0 0 0,0 0 0 0 0,0 1 0 0 0,-2 3 0 0 0,-1 10 0 0 0,0-13 0 0 0,1-3 0 0 0,2 1 0 0 0,-1-1 0 0 0,1 1 0 0 0,-1-1 0 0 0,0 0 0 0 0,1 1 0 0 0,-1-1 0 0 0,1 0 0 0 0,-1 0 0 0 0,1 0 0 0 0,-1 1 0 0 0,0-1 0 0 0,1 0 0 0 0,-1 0 0 0 0,1 0 0 0 0,-2 0 0 0 0,-4 0 0 0 0,1-1 0 0 0,-1 0 0 0 0,0 0 0 0 0,1-1 0 0 0,-1 0 0 0 0,1 0 0 0 0,0 0 0 0 0,0 0 0 0 0,0-1 0 0 0,0 0 0 0 0,-8-6 0 0 0,5 3 0 0 0,0-1 0 0 0,0 0 0 0 0,1 0 0 0 0,-1 0 0 0 0,-10-17 0 0 0,14 17 0 0 0,0 0 0 0 0,0 0 0 0 0,1-1 0 0 0,0 1 0 0 0,1-1 0 0 0,0 0 0 0 0,-3-15 0 0 0,3 8 0 0 0,1 0 0 0 0,1 0 0 0 0,1-22 0 0 0,2 14-271 0 0,1 1-1 0 0,1-1 1 0 0,1 1 0 0 0,1 0-1 0 0,1 1 1 0 0,0 0 0 0 0,2 0-1 0 0,0 1 1 0 0,17-24 0 0 0,-19 32-630 0 0,25-37-3661 0 0,-8 18-2146 0 0,1 5-1056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4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0 229 2759 0 0,'5'-7'248'0'0,"1"0"206"0"0,1-4 3069 0 0,1 2 0 0 0,0-1 0 0 0,1 1 0 0 0,16-14 1 0 0,-18 18-2436 0 0,0 0 0 0 0,1 1 0 0 0,-1 0 1 0 0,1 0-1 0 0,0 0 0 0 0,0 1 1 0 0,15-4-1 0 0,-21 6-960 0 0,1 1 1 0 0,0-1-1 0 0,0 1 1 0 0,0-1-1 0 0,0 1 0 0 0,-1 0 1 0 0,1 0-1 0 0,0 0 1 0 0,0 0-1 0 0,0 0 0 0 0,0 1 1 0 0,0 0-1 0 0,-1-1 1 0 0,1 1-1 0 0,0 0 1 0 0,-1 0-1 0 0,1 0 0 0 0,0 1 1 0 0,-1-1-1 0 0,1 1 1 0 0,-1-1-1 0 0,3 3 0 0 0,-4-3-126 0 0,0 1 0 0 0,-1-1-1 0 0,1 0 1 0 0,-1 0 0 0 0,1 0-1 0 0,0 1 1 0 0,-1-1-1 0 0,0 0 1 0 0,1 0 0 0 0,-1 1-1 0 0,0-1 1 0 0,0 0 0 0 0,0 1-1 0 0,1-1 1 0 0,-2 3 0 0 0,-1 18 2 0 0,-1-11-4 0 0,0 0 0 0 0,-1-1 0 0 0,0 1 0 0 0,0-1 0 0 0,-10 15 0 0 0,-34 48 0 0 0,35-55 0 0 0,-54 71 0 0 0,61-81 0 0 0,3 3 0 0 0,3-10 0 0 0,0 0 0 0 0,0-1 0 0 0,0 1 0 0 0,1 0 0 0 0,-1 0 0 0 0,0-1 0 0 0,0 1 0 0 0,1 0 0 0 0,-1 0 0 0 0,0-1 0 0 0,1 1 0 0 0,-1 0 0 0 0,1-1 0 0 0,-1 1 0 0 0,2 1 0 0 0,13 19 0 0 0,-9-12 0 0 0,0 1 0 0 0,-1-1 0 0 0,8 21 0 0 0,-5-15 0 0 0,-3-14 0 0 0,-4-1 0 0 0,0 0 0 0 0,-1 0 0 0 0,1 0 0 0 0,-1 0 0 0 0,1 0 0 0 0,0 0 0 0 0,-1 0 0 0 0,1 0 0 0 0,-1 0 0 0 0,1 0 0 0 0,-1 0 0 0 0,1 0 0 0 0,0 0 0 0 0,-1 0 0 0 0,1-1 0 0 0,-1 1 0 0 0,1 0 0 0 0,0-1 0 0 0,5-4 0 0 0,-1-1 0 0 0,1 1 0 0 0,-1-1 0 0 0,-1-1 0 0 0,1 1 0 0 0,-1-1 0 0 0,6-12 0 0 0,-1 3 0 0 0,112-179 0 0 0,-119 192 0 0 0,0 1 0 0 0,-1 0 0 0 0,1-1 0 0 0,0 1 0 0 0,0 0 0 0 0,0 0 0 0 0,1 0 0 0 0,-1 1 0 0 0,0-1 0 0 0,5-2 0 0 0,-6 4 0 0 0,-1 0 0 0 0,0 0 0 0 0,0 0 0 0 0,-1 0 0 0 0,1 0 0 0 0,0 0 0 0 0,0 0 0 0 0,0 0 0 0 0,0 0 0 0 0,0 1 0 0 0,0-1 0 0 0,0 0 0 0 0,0 0 0 0 0,0 0 0 0 0,0 0 0 0 0,0 0 0 0 0,0 0 0 0 0,0 0 0 0 0,0 0 0 0 0,0 1 0 0 0,1-1 0 0 0,-1 0 0 0 0,0 0 0 0 0,0 0 0 0 0,0 0 0 0 0,0 0 0 0 0,0 0 0 0 0,0 0 0 0 0,0 0 0 0 0,0 0 0 0 0,0 1 0 0 0,0-1 0 0 0,0 0 0 0 0,0 0 0 0 0,0 0 0 0 0,1 0 0 0 0,-1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0,0-1 0 0 0,1 1 0 0 0,-1 4 0 0 0,1-1 0 0 0,-1 1 0 0 0,0-1 0 0 0,0 0 0 0 0,0 1 0 0 0,-1-1 0 0 0,1 1 0 0 0,-1-1 0 0 0,-1 4 0 0 0,-12 33 0 0 0,0-2 0 0 0,1 2 0 0 0,8-28 0 0 0,3-5 0 0 0,4-4 0 0 0,3-5 0 0 0,9-16 0 0 0,-11 15 0 0 0,0 0 0 0 0,0 0 0 0 0,-1 0 0 0 0,4-8 0 0 0,8-14 0 0 0,-4 5 0 0 0,0 0 0 0 0,-1-1 0 0 0,0 0 0 0 0,-2 0 0 0 0,6-27 0 0 0,-8 17 0 0 0,-1 1 0 0 0,-1-51 0 0 0,-3 68 0 0 0,0 4 0 0 0,0 1 0 0 0,-1 0 0 0 0,-2-14 0 0 0,-2 6 0 0 0,2 14 0 0 0,1 1 0 0 0,2 1 0 0 0,0 0 0 0 0,0 0 0 0 0,0 0 0 0 0,0 0 0 0 0,0 0 0 0 0,0 0 0 0 0,0 0 0 0 0,-1 0 0 0 0,1 0 0 0 0,0 0 0 0 0,0-1 0 0 0,0 1 0 0 0,0 0 0 0 0,0 0 0 0 0,-1 0 0 0 0,1 0 0 0 0,0 0 0 0 0,0 0 0 0 0,0 0 0 0 0,0 0 0 0 0,0 0 0 0 0,-1 0 0 0 0,1 0 0 0 0,0 0 0 0 0,0 0 0 0 0,0 0 0 0 0,0 0 0 0 0,0 1 0 0 0,-1-1 0 0 0,1 0 0 0 0,0 0 0 0 0,0 0 0 0 0,0 0 0 0 0,0 0 0 0 0,0 0 0 0 0,-2 2 0 0 0,1 1 0 0 0,0-1 0 0 0,0 0 0 0 0,-1 1 0 0 0,2-1 0 0 0,-1 0 0 0 0,0 1 0 0 0,1-1 0 0 0,-1 1 0 0 0,1-1 0 0 0,-1 1 0 0 0,1 0 0 0 0,0-1 0 0 0,0 1 0 0 0,1 3 0 0 0,0 6 0 0 0,5 24 0 0 0,5 3 0 0 0,2 1 0 0 0,1-2 0 0 0,35 67 0 0 0,-27-58 0 0 0,21 65 0 0 0,7 53 0 0 0,-42-137 0 0 0,70 260 0 0 0,-65-230 0 0 0,-3 1 0 0 0,3 69 0 0 0,-12-121 0 0 0,-1 1 0 0 0,0-1 0 0 0,-1 0 0 0 0,-2 11 0 0 0,3-15 0 0 0,-1 1 0 0 0,0-1 0 0 0,-1 0 0 0 0,1 0 0 0 0,0 0 0 0 0,-1 0 0 0 0,0 0 0 0 0,1 0 0 0 0,-1 0 0 0 0,-1 0 0 0 0,-3 4 0 0 0,5-7 0 0 0,0 1 0 0 0,1 0 0 0 0,-1 0 0 0 0,0-1 0 0 0,0 1 0 0 0,0-1 0 0 0,0 1 0 0 0,0-1 0 0 0,0 1 0 0 0,0-1 0 0 0,-2 1 0 0 0,1-1 0 0 0,0 0 0 0 0,0 0 0 0 0,-1-1 0 0 0,1 1 0 0 0,0 0 0 0 0,0-1 0 0 0,-1 0 0 0 0,1 1 0 0 0,0-1 0 0 0,0 0 0 0 0,0 0 0 0 0,0 0 0 0 0,0 0 0 0 0,0-1 0 0 0,1 1 0 0 0,-1-1 0 0 0,-3-2 0 0 0,1 0 0 0 0,0-1 0 0 0,0 1 0 0 0,0-1 0 0 0,0 0 0 0 0,-5-9 0 0 0,-16-35-2260 0 0,-25-71-1 0 0,41 94 544 0 0,1-1-1 0 0,1 0 1 0 0,1 0 0 0 0,-3-49-1 0 0,10 19-6790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5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458 1 9503 0 0,'2'13'448'0'0,"0"-1"-1"0"0,0 1 1 0 0,-1 0-1 0 0,-1 0 1 0 0,0 0 0 0 0,-1 0-1 0 0,0 0 1 0 0,-5 18-1 0 0,-4 10 4480 0 0,-21 49 0 0 0,-3 15 1774 0 0,34-103-5099 0 0,1-3-1239 0 0,6 0-217 0 0,0-1 0 0 0,0-1 0 0 0,0 0 0 0 0,8-3 0 0 0,-8 2-155 0 0,1 0-1 0 0,0 1 1 0 0,12-3-1 0 0,-15 5-38 0 0,1 0 1 0 0,0 1-1 0 0,0-1 1 0 0,0 1-1 0 0,0 1 0 0 0,-1-1 1 0 0,1 1-1 0 0,0 0 1 0 0,0 0-1 0 0,-1 0 0 0 0,1 1 1 0 0,7 3-1 0 0,2 3-9 0 0,0 0 1 0 0,26 19-1 0 0,-22-13 122 0 0,7 6 138 0 0,-20-15-138 0 0,0 1 0 0 0,1-1 1 0 0,0-1-1 0 0,8 5 0 0 0,-1-1-8 0 0,-11-6-46 0 0,0 0 0 0 0,0 0 0 0 0,1-1-1 0 0,-1 1 1 0 0,0-1 0 0 0,1 0 0 0 0,-1 0 0 0 0,1 0-1 0 0,0-1 1 0 0,-1 1 0 0 0,1-1 0 0 0,-1 0-1 0 0,1 0 1 0 0,4 0 0 0 0,17-1-11 0 0,-23 1 0 0 0,-1-1 0 0 0,1 1 0 0 0,-1 0 0 0 0,1 0 0 0 0,-1 0 0 0 0,1 0 0 0 0,-1 0 0 0 0,1 1 0 0 0,-1-1 0 0 0,1 0 0 0 0,-1 1 0 0 0,1-1 0 0 0,-1 1 0 0 0,0-1 0 0 0,1 1 0 0 0,-1 0 0 0 0,0-1 0 0 0,2 2 0 0 0,-2-1 0 0 0,-1-1 0 0 0,0 0 0 0 0,1 1 0 0 0,-1-1 0 0 0,1 0 0 0 0,-1 1 0 0 0,0-1 0 0 0,1 1 0 0 0,-1-1 0 0 0,0 1 0 0 0,0-1 0 0 0,1 1 0 0 0,-1-1 0 0 0,0 1 0 0 0,0-1 0 0 0,1 2 0 0 0,-1 4 0 0 0,0 0 0 0 0,0 1 0 0 0,0-1 0 0 0,0 0 0 0 0,-1 1 0 0 0,0-1 0 0 0,-3 8 0 0 0,-15 45 0 0 0,13-44 0 0 0,-1 0 0 0 0,-1-1 0 0 0,0 0 0 0 0,-17 23 0 0 0,7-14 0 0 0,-38 36 0 0 0,-52 34 0 0 0,0-1 0 0 0,23-8-445 0 0,-62 54-2376 0 0,125-119 1669 0 0,-2-1-1 0 0,0-1 1 0 0,-1-1-1 0 0,-47 21 1 0 0,2-12-9044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6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4255 0 0,'52'-25'219'0'0,"-27"12"1836"0"0,0 1-1 0 0,0 2 0 0 0,50-14 0 0 0,17 10 5934 0 0,-90 14-7580 0 0,0 0 31 0 0,-2 0-427 0 0,0-1 1 0 0,0 1-1 0 0,0 0 0 0 0,1 0 0 0 0,-1 0 0 0 0,0 0 0 0 0,0 0 0 0 0,0 0 0 0 0,1 0 0 0 0,-1 0 0 0 0,0 0 0 0 0,0 0 0 0 0,1 0 0 0 0,-1 0 0 0 0,0 0 0 0 0,0 0 0 0 0,0 0 0 0 0,1 0 0 0 0,-1 0 0 0 0,0 0 1 0 0,0 0-1 0 0,0 1 0 0 0,1-1 0 0 0,-1 0 0 0 0,0 0 0 0 0,0 0 0 0 0,0 0 0 0 0,0 0 0 0 0,1 0 0 0 0,-1 1 0 0 0,0-1 0 0 0,0 0 0 0 0,0 0 0 0 0,0 0 0 0 0,0 0 0 0 0,0 1 0 0 0,0-1 0 0 0,1 0 1 0 0,-1 1-4 0 0,-3 11-1464 0 0,-2 2-3507 0 0,-4-1-1748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6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5903 0 0,'12'40'938'0'0,"22"45"-1"0"0,-19-50 1936 0 0,-7-15-467 0 0,1-1 1 0 0,1 0-1 0 0,0 0 0 0 0,22 27 0 0 0,-4-17 1947 0 0,-26-28-3801 0 0,18 6 900 0 0,-19-8-1448 0 0,0 1 0 0 0,0-1 0 0 0,0 1 0 0 0,0-1-1 0 0,-1 0 1 0 0,1 1 0 0 0,0-1 0 0 0,0 0 0 0 0,-1 0 0 0 0,1 1 0 0 0,0-1-1 0 0,-1 0 1 0 0,1 0 0 0 0,-1 0 0 0 0,1 0 0 0 0,-1 0 0 0 0,0 0 0 0 0,1 0 0 0 0,-1 0-1 0 0,0 0 1 0 0,0 0 0 0 0,1 0 0 0 0,-1 0 0 0 0,0 0 0 0 0,0 0 0 0 0,0 0 0 0 0,-1-2-1 0 0,1-2 1 0 0,2-23-651 0 0,1-25-3339 0 0,-3 24-2233 0 0,3-2-1689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7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6767 0 0,'28'-22'674'0'0,"-22"17"-213"0"0,1 0 0 0 0,-1 0 1 0 0,14-6-1 0 0,-13 7 413 0 0,1 1 0 0 0,-1 0 0 0 0,1 0 0 0 0,0 1-1 0 0,0 0 1 0 0,0 0 0 0 0,0 1 0 0 0,0 0 0 0 0,0 1 0 0 0,1 0 0 0 0,-1 0 0 0 0,0 0 0 0 0,11 3 0 0 0,-17-3-766 0 0,0 1 1 0 0,0 0-1 0 0,0-1 1 0 0,1 1-1 0 0,-1 0 1 0 0,-1 0-1 0 0,1 0 1 0 0,0 0-1 0 0,0 0 1 0 0,0 1-1 0 0,0-1 1 0 0,-1 1 0 0 0,1-1-1 0 0,-1 1 1 0 0,1-1-1 0 0,-1 1 1 0 0,0 0-1 0 0,0 0 1 0 0,1 0-1 0 0,-1 0 1 0 0,0 0-1 0 0,-1 0 1 0 0,1 0-1 0 0,0 0 1 0 0,0 0 0 0 0,-1 0-1 0 0,0 0 1 0 0,1 0-1 0 0,-1 0 1 0 0,0 1-1 0 0,0-1 1 0 0,0 0-1 0 0,0 0 1 0 0,0 0-1 0 0,-1 0 1 0 0,0 5-1 0 0,-4 3 195 0 0,1 1-1 0 0,-2-1 1 0 0,1 0-1 0 0,-1 0 1 0 0,-1-1-1 0 0,-10 13 1 0 0,-18 18 643 0 0,23-26-383 0 0,-22 21 1 0 0,31-32-487 0 0,-3 2 176 0 0,0 0-1 0 0,-12 8 1 0 0,15-11-211 0 0,4-2-41 0 0,0 0-1 0 0,-1 0 1 0 0,1 0 0 0 0,0 0-1 0 0,-1 0 1 0 0,1 0-1 0 0,0 0 1 0 0,-1 0-1 0 0,1-1 1 0 0,0 1-1 0 0,-1 0 1 0 0,1 0-1 0 0,0-1 1 0 0,-1 1-1 0 0,1 0 1 0 0,-1-1 0 0 0,1 1-1 0 0,0-1 1 0 0,2-1-1 0 0,21-12-49 0 0,-21 11 26 0 0,1 1 1 0 0,0-1-1 0 0,0 1 1 0 0,6-3 0 0 0,20-9-49 0 0,3 3 83 0 0,-11 6 74 0 0,-9 4-48 0 0,-25 33 46 0 0,11-28-66 0 0,-1-1 0 0 0,0 0 0 0 0,0 0 0 0 0,0 0 0 0 0,0 0 0 0 0,0 0 0 0 0,-1-1 0 0 0,-3 4 0 0 0,-25 20 140 0 0,22-19-111 0 0,-67 54 358 0 0,75-60-301 0 0,-2 3 76 0 0,2-3-155 0 0,4-3 54 0 0,15-12-182 0 0,-8 5 144 0 0,1 0 0 0 0,18-10 0 0 0,-18 12 16 0 0,18-15 0 0 0,-3 3 5 0 0,1-2 78 0 0,-18 14-92 0 0,0 1-1 0 0,0-1 1 0 0,0 2 0 0 0,1-1 0 0 0,0 1 0 0 0,19-6 0 0 0,-48 35 58 0 0,-13 12-47 0 0,18-22-28 0 0,1 0-1 0 0,-17 27 0 0 0,-14 19 14 0 0,27-40-28 0 0,-15 26 1 0 0,16-17-17 0 0,-22 33 0 0 0,31-52 0 0 0,1-1 0 0 0,0 2 0 0 0,0-1 0 0 0,-4 15 0 0 0,4-13 0 0 0,6-12 0 0 0,0 0 0 0 0,0 0 0 0 0,0 0 0 0 0,0 1 0 0 0,0-1 0 0 0,0 0 0 0 0,0 0 0 0 0,0 0 0 0 0,1 0 0 0 0,-1 0 0 0 0,0 0 0 0 0,0 0 0 0 0,0 0 0 0 0,0 0 0 0 0,0 1 0 0 0,0-1 0 0 0,0 0 0 0 0,0 0 0 0 0,0 0 0 0 0,0 0 0 0 0,0 0 0 0 0,0 0 0 0 0,0 0 0 0 0,0 0 0 0 0,1 0 0 0 0,-1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0,0 0 0 0 0,0 0 0 0 0,0-1 0 0 0,1 1 0 0 0,-1 0 0 0 0,0 0 0 0 0,0 0 0 0 0,0 0 0 0 0,0 0 0 0 0,7-5 0 0 0,-1 1 0 0 0,0-1 0 0 0,1 0 0 0 0,-2-1 0 0 0,1 0 0 0 0,-1 0 0 0 0,1 0 0 0 0,-2 0 0 0 0,6-9 0 0 0,16-19 0 0 0,-19 27 0 0 0,13-15 0 0 0,0-2 0 0 0,33-50 0 0 0,-46 65 0 0 0,-1 1 0 0 0,1 0 0 0 0,1 0 0 0 0,-1 1 0 0 0,1 0 0 0 0,1 0 0 0 0,9-6 0 0 0,-14 11 0 0 0,3-4 0 0 0,-1 1 0 0 0,-6 2-192 0 0,-4 6-1143 0 0,-1 0 1 0 0,1 1-1 0 0,-5 5 0 0 0,4-3 226 0 0,0 0 0 0 0,0 0 0 0 0,1 1-1 0 0,0-1 1 0 0,0 1 0 0 0,0 0 0 0 0,1 0 0 0 0,0 1-1 0 0,1-1 1 0 0,-1 1 0 0 0,1-1 0 0 0,1 1-1 0 0,0 0 1 0 0,0-1 0 0 0,0 1 0 0 0,2 16-1 0 0,-1-8 1159 0 0,2 0-1 0 0,0 1 1 0 0,0-1-1 0 0,2 0 1 0 0,0 0-1 0 0,1-1 1 0 0,13 30-1 0 0,-16-41-18 0 0,5 11 897 0 0,0 0 0 0 0,2 0 0 0 0,16 23 0 0 0,-18-31-163 0 0,0 2 0 0 0,-1-1 0 0 0,0 1 0 0 0,-1-1 1 0 0,0 2-1 0 0,0-1 0 0 0,-1 0 0 0 0,-1 1 1 0 0,1 0-1 0 0,-1 0 0 0 0,-1 0 0 0 0,0 0 0 0 0,0 0 1 0 0,-1 1-1 0 0,-1-1 0 0 0,0 1 0 0 0,-1 11 0 0 0,1-20-550 0 0,0 0-1 0 0,-1 1 0 0 0,0-1 0 0 0,1 0 0 0 0,-1 1 0 0 0,0-1 1 0 0,0 0-1 0 0,-1 0 0 0 0,1 0 0 0 0,-2 3 0 0 0,-5 7 1060 0 0,6-11-749 0 0,0-1-474 0 0,0 1 0 0 0,0-1 0 0 0,0 1 0 0 0,1-1 0 0 0,-1 0 1 0 0,0 0-1 0 0,0 0 0 0 0,0 0 0 0 0,0 0 0 0 0,0 0 0 0 0,0 0 1 0 0,0-1-1 0 0,0 1 0 0 0,0-1 0 0 0,1 1 0 0 0,-1-1 0 0 0,0 0 1 0 0,0 0-1 0 0,1 0 0 0 0,-3-1 0 0 0,-5-5-22 0 0,0-1 0 0 0,1 0 1 0 0,0 0-1 0 0,0-1 0 0 0,1 0 0 0 0,0-1 0 0 0,1 1 0 0 0,0-1 1 0 0,-9-21-1 0 0,4 5-1411 0 0,2-1 1 0 0,-12-54 0 0 0,3-53-7506 0 0,18 131 8593 0 0,-1-31-4710 0 0,4 0-838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8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0 220 2039 0 0,'1'-3'154'0'0,"0"1"-152"0"0,0-1 1 0 0,0 1-1 0 0,-1-1 1 0 0,1 0-1 0 0,-1 1 0 0 0,0-5 1 0 0,4-17 410 0 0,7-13 2248 0 0,-9 29-1519 0 0,0-1 0 0 0,1 1-1 0 0,0 0 1 0 0,0 0 0 0 0,0 0 0 0 0,1 1 0 0 0,0-1 0 0 0,7-7 0 0 0,-7 9-501 0 0,1 1-1 0 0,1 0 1 0 0,-1 0 0 0 0,1 0 0 0 0,0 1 0 0 0,10-6 0 0 0,-15 9 9 0 0,4 1-332 0 0,-1 0 1 0 0,1 0-1 0 0,-1 1 1 0 0,0-1-1 0 0,1 1 1 0 0,5 2-1 0 0,-8-2-153 0 0,1 0 1 0 0,-1 1-1 0 0,1-1 0 0 0,-1 1 0 0 0,0-1 0 0 0,1 1 1 0 0,-1 0-1 0 0,0 0 0 0 0,0 0 0 0 0,0 0 0 0 0,1 3 0 0 0,2 2 68 0 0,0 0-1 0 0,-1 0 0 0 0,0 0 0 0 0,0 1 0 0 0,-1-1 0 0 0,0 1 0 0 0,0 0 0 0 0,-1 0 0 0 0,3 14 0 0 0,-4-7-12 0 0,0 0-1 0 0,0 1 1 0 0,-2-1 0 0 0,-3 22-1 0 0,1-11-14 0 0,-1 6 530 0 0,-1-1 0 0 0,-13 44-1 0 0,-13 33 152 0 0,30-106 151 0 0,3-5-941 0 0,8-18-93 0 0,-1 1 1 0 0,-1-2-1 0 0,10-43 0 0 0,-8 31-4 0 0,-5 15 1 0 0,3-10 0 0 0,20-50 0 0 0,19-32 0 0 0,-40 93 0 0 0,-3 8 0 0 0,1 0 0 0 0,0 1 0 0 0,11-17 0 0 0,-8 16 0 0 0,1 3 0 0 0,-6 4 0 0 0,2 0 0 0 0,14 0 0 0 0,-5 3 0 0 0,1 3 0 0 0,-12-2 0 0 0,1 1 0 0 0,-1 0 0 0 0,0-1 0 0 0,0 1 0 0 0,0 0 0 0 0,0 1 0 0 0,0-1 0 0 0,-1 0 0 0 0,1 1 0 0 0,-1 0 0 0 0,4 5 0 0 0,1 1 0 0 0,-1 1 0 0 0,6 14 0 0 0,-5-8 0 0 0,9 33 0 0 0,-12-36 0 0 0,1 16 0 0 0,-2-3 0 0 0,-3-21 0 0 0,0-4 0 0 0,0 1 0 0 0,0 0 0 0 0,0-1 0 0 0,1 1 0 0 0,-1-1 0 0 0,0 1 0 0 0,1 0 0 0 0,-1-1 0 0 0,1 1 0 0 0,-1-1 0 0 0,2 3 0 0 0,3 7 0 0 0,0-1 0 0 0,2-1 0 0 0,-3-7-2438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8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 4031 0 0,'0'0'306'0'0,"1"2"-200"0"0,3 16 1233 0 0,0-1 0 0 0,-1 1 0 0 0,-1 0 0 0 0,-1 0 0 0 0,-2 28 0 0 0,-1-8 2156 0 0,-14 62-1 0 0,-13 35 1431 0 0,21-102-3691 0 0,-1 0 0 0 0,-13 31 0 0 0,-9 33 1952 0 0,30-95-1905 0 0,2-5-1376 0 0,-1 1 55 0 0,1 0 1 0 0,0 0 0 0 0,0-1-1 0 0,0 1 1 0 0,1 0-1 0 0,1-2 1 0 0,3-6-148 0 0,-5 7 61 0 0,11-24-1123 0 0,1 1 1 0 0,2 0 0 0 0,32-43 0 0 0,-41 63 1107 0 0,0-1 0 0 0,0 1 0 0 0,1-1 0 0 0,0 2 1 0 0,0-1-1 0 0,1 1 0 0 0,10-5 0 0 0,-13 7 149 0 0,1 1 1 0 0,0-1-1 0 0,0 2 0 0 0,0-1 0 0 0,0 1 0 0 0,0-1 0 0 0,0 2 0 0 0,0-1 0 0 0,0 1 1 0 0,1 0-1 0 0,11 1 0 0 0,-13 0 142 0 0,1 0 0 0 0,-1 1 0 0 0,1-1 1 0 0,-1 1-1 0 0,1 0 0 0 0,-1 1 0 0 0,0-1 0 0 0,0 1 0 0 0,0 0 1 0 0,0 1-1 0 0,7 5 0 0 0,0 3 963 0 0,-1 0-1 0 0,17 22 1 0 0,-13-13 36 0 0,-14-20-720 0 0,12 16-234 0 0,-6-13-195 0 0,-6-4-17 0 0,0 0 1 0 0,1-1-1 0 0,-1 1 1 0 0,0-1-1 0 0,0 1 1 0 0,0-1-1 0 0,0 0 0 0 0,1 1 1 0 0,-1-1-1 0 0,0 0 1 0 0,0 0-1 0 0,0 0 1 0 0,0 0-1 0 0,-1 0 0 0 0,1 0 1 0 0,0 0-1 0 0,0 0 1 0 0,-1 0-1 0 0,1 0 1 0 0,0 0-1 0 0,-1 0 0 0 0,1-1 1 0 0,0-1-1 0 0,9-33-1178 0 0,-2-25-2973 0 0,-6 18-2937 0 0,-2-3-1501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9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1 164 8375 0 0,'0'0'646'0'0,"1"2"-421"0"0,4 6 631 0 0,0 0-1 0 0,0 0 1 0 0,-1 1-1 0 0,0 0 1 0 0,3 10 0 0 0,12 51 3594 0 0,-9-32-3054 0 0,8 43 2582 0 0,15 156 0 0 0,8 39 276 0 0,-38-262-4188 0 0,1 1 1 0 0,1-1-1 0 0,0-1 0 0 0,8 16 0 0 0,-3-14-66 0 0,6-8 0 0 0,-16-6 0 0 0,1-1 0 0 0,0 0 0 0 0,0 0 0 0 0,0 0 0 0 0,0 0 0 0 0,-1 0 0 0 0,1 0 0 0 0,0 0 0 0 0,0 0 0 0 0,0 0 0 0 0,0 0 0 0 0,0 0 0 0 0,-1-1 0 0 0,3 1 0 0 0,-1-2-20 0 0,0 0 0 0 0,0 1 0 0 0,0-1 0 0 0,0 0 0 0 0,0 0 0 0 0,0 0 0 0 0,0 0-1 0 0,-1-1 1 0 0,1 1 0 0 0,-1 0 0 0 0,1-1 0 0 0,-1 1 0 0 0,0-1 0 0 0,0 1 0 0 0,0-1 0 0 0,0 0 0 0 0,-1 1 0 0 0,1-1 0 0 0,0-3 0 0 0,0-6-215 0 0,0 0-1 0 0,-1-25 1 0 0,-3 2-1219 0 0,-2 0 0 0 0,-2 1-1 0 0,-1-1 1 0 0,-13-35-1 0 0,6 31-2641 0 0,-40-72 0 0 0,2 3-926 0 0,41 80 4222 0 0,2 0 0 0 0,-11-51 0 0 0,18 59 1011 0 0,0 1 0 0 0,1 0 0 0 0,1-1 0 0 0,1 1 1 0 0,3-25-1 0 0,-2 34 235 0 0,0 4 236 0 0,-1-1-1 0 0,1 0 0 0 0,1 0 1 0 0,-1 0-1 0 0,1 1 0 0 0,0-1 1 0 0,1 1-1 0 0,4-10 4806 0 0,-6 17-5331 0 0,0-1 1 0 0,-1 0 0 0 0,1 1-1 0 0,0-1 1 0 0,0 0 0 0 0,-1 1 0 0 0,1-1-1 0 0,0 1 1 0 0,-1-1 0 0 0,1 1 0 0 0,0-1-1 0 0,-1 1 1 0 0,1-1 0 0 0,-1 1 0 0 0,1 0-1 0 0,-1-1 1 0 0,0 1 0 0 0,1 1 0 0 0,7 13 966 0 0,3 22 50 0 0,-2 0 0 0 0,-1 0 1 0 0,-2 1-1 0 0,-1 0 0 0 0,-2 66 1 0 0,-3-102-1008 0 0,2-3-135 0 0,0-2-31 0 0,1 0 1 0 0,-1 0-1 0 0,0 0 1 0 0,0-1-1 0 0,0 1 1 0 0,-1-1-1 0 0,1 1 1 0 0,-1-1-1 0 0,2-6 1 0 0,5-39-2 0 0,-6 34 1 0 0,2-1 0 0 0,0 1 0 0 0,0 0 0 0 0,2 0 0 0 0,-1 0 0 0 0,2 1 0 0 0,0 0 0 0 0,16-22 0 0 0,-15 26 0 0 0,5 4 0 0 0,-9 5 0 0 0,0 1 0 0 0,0-1 0 0 0,0 0 0 0 0,0 1 0 0 0,8 0 0 0 0,2 4 0 0 0,-9-1 0 0 0,0 0 0 0 0,-1 0 0 0 0,1 1 0 0 0,6 6 0 0 0,2 4 0 0 0,-6-4 0 0 0,-1 0 0 0 0,0 0 0 0 0,-1 1 0 0 0,0-1 0 0 0,0 1 0 0 0,-1 0 0 0 0,-1 1 0 0 0,0-1 0 0 0,1 12 0 0 0,0 4 0 0 0,-2 0 0 0 0,-1 50 0 0 0,-2-65 0 0 0,0 0 0 0 0,-4 17 0 0 0,-1-1 0 0 0,4-16 0 0 0,-1 0 0 0 0,-2-6 0 0 0,4-6 0 0 0,1 0 0 0 0,0 0 0 0 0,-1 0 0 0 0,1-1 0 0 0,0 1 0 0 0,-1 0 0 0 0,1 0 0 0 0,0 0 0 0 0,-1 0 0 0 0,1-1 0 0 0,0 1 0 0 0,0 0 0 0 0,-1 0 0 0 0,1 0 0 0 0,0-1 0 0 0,0 1 0 0 0,-1 0 0 0 0,1-1 0 0 0,0 1 0 0 0,0 0 0 0 0,0-1 0 0 0,-1 1 0 0 0,-40-61-3678 0 0,21 31-145 0 0,-22-40 0 0 0,41 69 3389 0 0,1 1 428 0 0,0 0 1 0 0,0-1-1 0 0,0 1 1 0 0,0 0 0 0 0,0 0-1 0 0,-1 0 1 0 0,1 0-1 0 0,0 0 1 0 0,0 0 0 0 0,0 0-1 0 0,0 0 1 0 0,0 0-1 0 0,-1-1 1 0 0,1 1 0 0 0,0 0-1 0 0,0 0 1 0 0,0 0-1 0 0,0 0 1 0 0,-1 0 0 0 0,1 0-1 0 0,0 0 1 0 0,0 0 0 0 0,0 0-1 0 0,0 0 1 0 0,-1 0-1 0 0,1 0 1 0 0,0 0 0 0 0,0 0-1 0 0,0 1 1 0 0,0-1-1 0 0,0 0 1 0 0,-1 0 0 0 0,1 0-1 0 0,0 0 1 0 0,0 0-1 0 0,0 0 1 0 0,0 0 0 0 0,0 0-1 0 0,0 0 1 0 0,-1 1 0 0 0,1-1-1 0 0,0 0 1 0 0,0 0-1 0 0,0 0 1 0 0,0 0 0 0 0,0 0-1 0 0,0 1 1 0 0,0-1-1 0 0,0 0 1 0 0,0 0 0 0 0,0 0-1 0 0,0 0 1 0 0,0 0-1 0 0,0 1 1 0 0,0-1 0 0 0,-1 0-1 0 0,1 0 1 0 0,1 0-1 0 0,-1 1 1 0 0,-2 11 314 0 0,2-10-330 0 0,-7 120 3899 0 0,4-44-1814 0 0,4-1 2277 0 0,2-79-3967 0 0,2 0-301 0 0,-1-2 0 0 0,1 1 0 0 0,-1 0 0 0 0,0-1 0 0 0,0 0 0 0 0,0 0 0 0 0,0 0 0 0 0,-1-1 0 0 0,1 1 0 0 0,-1-1 0 0 0,0 0 1 0 0,4-10-1 0 0,3-8-239 0 0,11-40 0 0 0,-11 29-219 0 0,0-7-70 0 0,-8 29 290 0 0,1-1 1 0 0,1 0-1 0 0,7-20 1 0 0,-10 32 236 0 0,0 2 9 0 0,4 9 95 0 0,-1-1-1 0 0,0 1 1 0 0,0 0-1 0 0,-1 0 1 0 0,-1 0 0 0 0,0 0-1 0 0,2 18 1 0 0,5 25 183 0 0,-9-52-357 0 0,1 0-1 0 0,-1-1 1 0 0,0 1-1 0 0,1 0 1 0 0,-1-1-1 0 0,1 1 1 0 0,-1 0-1 0 0,1-1 1 0 0,-1 1-1 0 0,1 0 1 0 0,0-1-1 0 0,-1 1 1 0 0,1-1-1 0 0,0 1 1 0 0,-1-1-1 0 0,1 0 1 0 0,0 1-1 0 0,0-1 1 0 0,-1 0-1 0 0,1 1 1 0 0,0-1-1 0 0,0 0 1 0 0,0 0-1 0 0,-1 0 1 0 0,1 0-1 0 0,0 0 1 0 0,0 1-1 0 0,0-2 1 0 0,0 1-1 0 0,-1 0 1 0 0,1 0-1 0 0,0 0 1 0 0,0 0-1 0 0,0 0 1 0 0,-1-1-1 0 0,1 1 1 0 0,0 0 0 0 0,1-1-1 0 0,0 0 2 0 0,1 0 0 0 0,-1 0 0 0 0,1 0 1 0 0,-1 0-1 0 0,0-1 0 0 0,1 1 0 0 0,-1-1 0 0 0,0 1 0 0 0,0-1 1 0 0,0 0-1 0 0,0 0 0 0 0,2-3 0 0 0,3-7-34 0 0,-1 1 1 0 0,-1-1-1 0 0,0 0 1 0 0,-1-1-1 0 0,0 1 1 0 0,3-18-1 0 0,-2-5-266 0 0,2-39-1 0 0,-6 43-704 0 0,-2-1 0 0 0,-9-57 0 0 0,5 62 640 0 0,-2 1 0 0 0,0-1-1 0 0,-13-28 1 0 0,4 24 471 0 0,15 30 706 0 0,2 14 365 0 0,20 42 315 0 0,31 75-178 0 0,-20-57-1038 0 0,61 175-210 0 0,-65-160-69 0 0,24 137 0 0 0,-50-214 0 0 0,18 81 0 0 0,-1-6 0 0 0,8 90 0 0 0,-26-146 0 0 0,-1-30 0 0 0,0 0 0 0 0,0 0 0 0 0,0-1 0 0 0,0 1 0 0 0,0 0 0 0 0,-1 0 0 0 0,1 0 0 0 0,0-1 0 0 0,0 1 0 0 0,-1 0 0 0 0,1 0 0 0 0,0 0 0 0 0,0 0 0 0 0,-1-1 0 0 0,1 1 0 0 0,0 0 0 0 0,0 0 0 0 0,-1 0 0 0 0,1 0 0 0 0,0 0 0 0 0,0 0 0 0 0,-1 0 0 0 0,1 0 0 0 0,0 0 0 0 0,-1 0 0 0 0,1 0 0 0 0,0 0 0 0 0,-1 0 0 0 0,1 0 0 0 0,0 0 0 0 0,0 0 0 0 0,-1 0 0 0 0,1 0 0 0 0,0 0 0 0 0,0 1 0 0 0,-1-1 0 0 0,1 0 0 0 0,0 0 0 0 0,0 0 0 0 0,-1 0 0 0 0,1 1 0 0 0,0-1 0 0 0,0 0 0 0 0,0 0 0 0 0,-1 0 0 0 0,1 1 0 0 0,0-1 0 0 0,0 0 0 0 0,0 0 0 0 0,0 1 0 0 0,0-1 0 0 0,-1 0 0 0 0,1 0 0 0 0,0 1 0 0 0,0-1 0 0 0,0 0 0 0 0,0 1 0 0 0,0-1 0 0 0,0 0 0 0 0,0 0 0 0 0,0 1 0 0 0,0-1 0 0 0,0 0 0 0 0,0 1 0 0 0,0-1 0 0 0,-4-4-7 0 0,-1-1 0 0 0,1 0 0 0 0,0 0 0 0 0,0-1 0 0 0,0 1 0 0 0,-4-11 0 0 0,-16-39-151 0 0,20 44 110 0 0,-25-69-1829 0 0,12 23-5659 0 0,3-3-2396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40:59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4319 0 0,'0'-18'332'0'0,"0"-51"231"0"0,0 54 416 0 0,2 12 395 0 0,21-3 8786 0 0,-15 4-8988 0 0,-6 2 76 0 0,1 17-109 0 0,12 52-82 0 0,-15-68-1026 0 0,0 0 0 0 0,0 0 0 0 0,0 0 1 0 0,1 0-1 0 0,-1 0 0 0 0,0-1 0 0 0,1 1 0 0 0,-1 0 0 0 0,1 0 0 0 0,-1 0 0 0 0,1 0 0 0 0,0-1 0 0 0,-1 1 0 0 0,1 0 1 0 0,0-1-1 0 0,-1 1 0 0 0,1 0 0 0 0,0-1 0 0 0,0 1 0 0 0,-1-1 0 0 0,1 1 0 0 0,0-1 0 0 0,0 1 0 0 0,0-1 1 0 0,0 0-1 0 0,0 1 0 0 0,0-1 0 0 0,0 0 0 0 0,0 0 0 0 0,0 0 0 0 0,0 0 0 0 0,0 0 0 0 0,0 0 0 0 0,0 0 0 0 0,0 0 1 0 0,-1 0-1 0 0,1 0 0 0 0,2-1 0 0 0,3 0 224 0 0,55 2 1534 0 0,-26 0-1029 0 0,39 4-1 0 0,-52-2-522 0 0,1 2 0 0 0,-1 0-1 0 0,0 1 1 0 0,33 15 0 0 0,-49-18-143 0 0,1 1 1 0 0,-1 0-1 0 0,0 0 1 0 0,-1 0-1 0 0,1 1 0 0 0,-1-1 1 0 0,0 2-1 0 0,0-1 0 0 0,7 10 1 0 0,-6-6 78 0 0,0 0 0 0 0,0 1 1 0 0,-1-1-1 0 0,-1 1 1 0 0,6 17-1 0 0,-6-9-4 0 0,0 0-1 0 0,-1 0 1 0 0,-1 1 0 0 0,-1-1-1 0 0,0 1 1 0 0,-1 0 0 0 0,-1-1-1 0 0,-1 1 1 0 0,-6 24 0 0 0,3-27-82 0 0,0 1 0 0 0,0-1 0 0 0,-2-1 0 0 0,0 1 0 0 0,-1-1 0 0 0,-19 27 0 0 0,4-12-40 0 0,-1-2 1 0 0,-32 30-1 0 0,-5 5-5 0 0,40-41-42 0 0,-22 27 0 0 0,38-43 0 0 0,0 1 0 0 0,1-1 0 0 0,0 1 0 0 0,0 0 0 0 0,-5 13 0 0 0,9-20 0 0 0,0 0 0 0 0,0 0 0 0 0,0 0 0 0 0,0 1 0 0 0,0-1 0 0 0,0 0 0 0 0,0 0 0 0 0,-1 0 0 0 0,1 1 0 0 0,0-1 0 0 0,0 0 0 0 0,0 0 0 0 0,0 1 0 0 0,0-1 0 0 0,0 0 0 0 0,0 0 0 0 0,0 1 0 0 0,0-1 0 0 0,0 0 0 0 0,0 0 0 0 0,0 1 0 0 0,0-1 0 0 0,0 0 0 0 0,0 0 0 0 0,1 0 0 0 0,-1 1 0 0 0,0-1 0 0 0,0 0 0 0 0,0 0 0 0 0,0 0 0 0 0,0 1 0 0 0,0-1 0 0 0,1 0 0 0 0,-1 0 0 0 0,0 0 0 0 0,0 1 0 0 0,0-1 0 0 0,0 0 0 0 0,1 0 0 0 0,-1 0 0 0 0,0 0 0 0 0,1 1 0 0 0,4 0 0 0 0,0 0 0 0 0,1 0 0 0 0,-1-1 0 0 0,1 0 0 0 0,-1 0 0 0 0,1 0 0 0 0,-1 0 0 0 0,1-1 0 0 0,6-1 0 0 0,9-3 0 0 0,25-8 0 0 0,-19 2 0 0 0,0 0 0 0 0,-1-1 0 0 0,36-25 0 0 0,67-55 0 0 0,-75 52 0 0 0,-31 24 0 0 0,-22 15 0 0 0,1 0 0 0 0,-1 0 0 0 0,0 0 0 0 0,1 1 0 0 0,-1-1 0 0 0,1 1 0 0 0,-1-1 0 0 0,0 1 0 0 0,1-1 0 0 0,2 1 0 0 0,5 2 0 0 0,-6 0 0 0 0,31 14-5120 0 0,-23-10 1212 0 0,17 9-6288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39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0 5727 0 0,'-14'23'569'0'0,"9"-16"-335"0"0,0 1 0 0 0,1 0 1 0 0,-6 15-1 0 0,7-14 136 0 0,0-1 442 0 0,1-1 1 0 0,-1 0 0 0 0,2 0 0 0 0,-1 1-1 0 0,0 12 1 0 0,2-18-712 0 0,0 0-1 0 0,0 0 1 0 0,0 0 0 0 0,1 0-1 0 0,-1 0 1 0 0,1-1-1 0 0,-1 1 1 0 0,1 0 0 0 0,0 0-1 0 0,-1 0 1 0 0,1-1-1 0 0,0 1 1 0 0,0 0 0 0 0,0-1-1 0 0,0 1 1 0 0,1-1-1 0 0,-1 1 1 0 0,0-1 0 0 0,1 0-1 0 0,-1 1 1 0 0,1-1-1 0 0,-1 0 1 0 0,1 0 0 0 0,0 0-1 0 0,-1 0 1 0 0,1 0-1 0 0,0-1 1 0 0,2 2 0 0 0,3 0 157 0 0,0 0 0 0 0,1 0 0 0 0,0-1 0 0 0,-1 0 0 0 0,14 0 1 0 0,41-3 964 0 0,-35 1-777 0 0,-17 0-290 0 0,7 0 231 0 0,0 1 0 0 0,18 2 1 0 0,-33-2-243 0 0,-1 1-120 0 0,0-1 1 0 0,0 1 0 0 0,0 0-1 0 0,0 0 1 0 0,-1 0-1 0 0,1-1 1 0 0,0 1-1 0 0,0 0 1 0 0,-1 0-1 0 0,1 0 1 0 0,0 0-1 0 0,-1 0 1 0 0,1 1 0 0 0,-1-1-1 0 0,1 0 1 0 0,-1 0-1 0 0,0 0 1 0 0,1 0-1 0 0,-1 1 1 0 0,0-1-1 0 0,0 0 1 0 0,0 0 0 0 0,0 0-1 0 0,0 1 1 0 0,0-1-1 0 0,0 0 1 0 0,-1 0-1 0 0,1 0 1 0 0,0 1-1 0 0,-1-1 1 0 0,1 0-1 0 0,0 0 1 0 0,-1 0 0 0 0,0 0-1 0 0,1 0 1 0 0,-2 2-1 0 0,-7 7 265 0 0,0 1-1 0 0,-1-1 1 0 0,0-1-1 0 0,-1 0 1 0 0,-19 13 0 0 0,28-20-243 0 0,-109 71 683 0 0,109-72-966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29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3655 0 0,'0'0'278'0'0,"3"0"-182"0"0,27-5 1759 0 0,38 0 0 0 0,-65 5-1317 0 0,0 0-24 0 0,63 16 3078 0 0,-63-15-3061 0 0,-2-1-441 0 0,1 0-1 0 0,0 0 1 0 0,-1 1 0 0 0,1-1 0 0 0,0 1-1 0 0,-1-1 1 0 0,1 1 0 0 0,-1 0-1 0 0,1-1 1 0 0,2 3 0 0 0,16 6 832 0 0,224 52 4134 0 0,-86-31-4138 0 0,-125-26-840 0 0,1-2 0 0 0,63-4 0 0 0,65-19 344 0 0,-132 17-269 0 0,21-4 32 0 0,-41 6-185 0 0,0 0-1 0 0,15 0 0 0 0,12-2 129 0 0,-8 1-17 0 0,-1 0 0 0 0,40 3 0 0 0,-40 0-122 0 0,112 5 120 0 0,-73-1-37 0 0,-15-3 54 0 0,1-3 0 0 0,-1-2-1 0 0,99-20 1 0 0,23-6 126 0 0,-116 16 18 0 0,-16 3-28 0 0,-13 3-50 0 0,10-2-8 0 0,4 4-37 0 0,341-38 751 0 0,-213 33-367 0 0,53-3-179 0 0,-217 13-352 0 0,36 0 0 0 0,-1 1 0 0 0,45 7 0 0 0,12 7 122 0 0,1-3 0 0 0,110-4-1 0 0,-199-8-117 0 0,0 0 0 0 0,21-6 0 0 0,-22 4-5 0 0,11 0 1 0 0,97-9 93 0 0,-27 6-29 0 0,-59 5-50 0 0,107-4 287 0 0,-117 4-284 0 0,-9 0-17 0 0,1 0-1 0 0,15 2 1 0 0,-29-1 0 0 0,15 1 26 0 0,10-3 1 0 0,-2 0 2 0 0,1 1 148 0 0,35 1 0 0 0,-4 0-165 0 0,58 5 52 0 0,-89-5-64 0 0,-21 1 0 0 0,22 5 0 0 0,20 7 0 0 0,-33-10 0 0 0,1 0 0 0 0,-1 0 0 0 0,22 10 0 0 0,-23-7 0 0 0,-1-2 0 0 0,-1 0 0 0 0,1-1 0 0 0,10 3 0 0 0,-18-6 0 0 0,39 13 0 0 0,-17-8-14 0 0,1 2 47 0 0,0-2 1 0 0,0 0 0 0 0,38 1-1 0 0,49 2-113 0 0,51-7 80 0 0,56-3 256 0 0,-209 3-225 0 0,0-1-1 0 0,16 4 1 0 0,30 4 21 0 0,-19-7-52 0 0,-30-1 0 0 0,0 0 0 0 0,0 1 0 0 0,0-1 0 0 0,9 3 0 0 0,27 6 0 0 0,-23-6 0 0 0,37 0 0 0 0,10 1 0 0 0,3 3-4 0 0,95-2 0 0 0,-145-5 4 0 0,45 3 0 0 0,109 19 0 0 0,-115-12 0 0 0,0-2 0 0 0,79 0 0 0 0,155-17 224 0 0,-253 10-209 0 0,0 3 0 0 0,-1 1 0 0 0,43 11-1 0 0,-65-13-9 0 0,36 9-6 0 0,33 6 55 0 0,-57-13-61 0 0,115 14 132 0 0,-105-16-89 0 0,68-2 0 0 0,-72-4 74 0 0,0-1-1 0 0,51-12 1 0 0,58-15 100 0 0,-8 2 163 0 0,31-1-249 0 0,39-8 137 0 0,-171 30-151 0 0,1 2 0 0 0,0 2 0 0 0,62 0 0 0 0,51 10 246 0 0,-135-5-177 0 0,1 0 0 0 0,27-2 0 0 0,-29 0-164 0 0,12-2-15 0 0,47 2 595 0 0,-71 1-471 0 0,1 0-11 0 0,23 0 171 0 0,40-5 76 0 0,-53 4-337 0 0,-10 0 30 0 0,1 0 0 0 0,36-16 33 0 0,-37 17-36 0 0,0 0-7 0 0,26-1-35 0 0,-11 1-8 0 0,-10-1 0 0 0,16-4 0 0 0,2 0 0 0 0,-21 5 0 0 0,0-1 0 0 0,11-9 0 0 0,-15 10-49 0 0,0 0 0 0 0,0-1-1 0 0,1 1 1 0 0,-1 0 0 0 0,0 0 0 0 0,1-1 0 0 0,-1 1 0 0 0,0 0-1 0 0,0-1 1 0 0,0 1 0 0 0,1 0 0 0 0,-1-1 0 0 0,0 1-1 0 0,0 0 1 0 0,0-1 0 0 0,0 1 0 0 0,0 0 0 0 0,1-1-1 0 0,-1 1 1 0 0,0 0 0 0 0,0-1 0 0 0,0 1 0 0 0,0 0 0 0 0,0-1-1 0 0,0 1 1 0 0,0-1 0 0 0,0 1 0 0 0,0 0 0 0 0,-1-1-1 0 0,1 1 1 0 0,0 0 0 0 0,0-1 0 0 0,-8-8-5076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0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3655 0 0,'-11'10'93'0'0,"0"0"-1"0"0,-18 21 1 0 0,28-30-89 0 0,0 0 0 0 0,1 0 1 0 0,-1 0-1 0 0,1 0 0 0 0,-1 1 1 0 0,1-1-1 0 0,0 0 0 0 0,-1 0 1 0 0,1 0-1 0 0,0 1 0 0 0,0-1 1 0 0,0 0-1 0 0,0 0 0 0 0,0 0 1 0 0,0 1-1 0 0,0-1 0 0 0,0 0 1 0 0,0 0-1 0 0,0 0 0 0 0,1 2 1 0 0,12 18 9 0 0,-7-13-13 0 0,1 5 347 0 0,8 21-1 0 0,-11-22 382 0 0,2-1 0 0 0,11 20 0 0 0,2-3 427 0 0,-9-16-492 0 0,-1 1 1 0 0,-1-1-1 0 0,0 2 1 0 0,11 25-1 0 0,-9-13-281 0 0,-4-12-288 0 0,-6-11 59 0 0,-1 3-3531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0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2615 0 0,'11'10'232'0'0,"-3"1"-232"0"0,-3-1 0 0 0,1 1 0 0 0,0 0 360 0 0,0-1 24 0 0,-3-1 8 0 0,2-1 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0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5 3311 0 0,'86'-5'591'0'0,"-13"5"1946"0"0,-74 14-2266 0 0,1-9-221 0 0,-1-1 1 0 0,0 0-1 0 0,-1 0 1 0 0,1 1-1 0 0,-1-1 1 0 0,1 0-1 0 0,-1 0 0 0 0,0 0 1 0 0,-1-1-1 0 0,-3 6 1 0 0,-3 2 287 0 0,-19 18 1 0 0,15-16-176 0 0,-7 6-120 0 0,-53 58-4 0 0,61-63 160 0 0,0 1 1 0 0,1 0-1 0 0,-14 28 1 0 0,24-41 392 0 0,0 6 18 0 0,1-8-539 0 0,0 1 0 0 0,-1 0 0 0 0,1-1 1 0 0,0 1-1 0 0,0 0 0 0 0,0-1 0 0 0,0 1 1 0 0,0 0-1 0 0,0-1 0 0 0,0 1 0 0 0,0 0 1 0 0,1-1-1 0 0,-1 1 0 0 0,0 0 0 0 0,0-1 1 0 0,0 1-1 0 0,1-1 0 0 0,-1 1 0 0 0,0 0 0 0 0,1-1 1 0 0,0 1-1 0 0,-1 0 86 0 0,1 0-1 0 0,0-1 1 0 0,0 1-1 0 0,-1-1 1 0 0,1 0 0 0 0,0 1-1 0 0,0-1 1 0 0,0 0-1 0 0,0 1 1 0 0,0-1-1 0 0,-1 0 1 0 0,1 0 0 0 0,0 0-1 0 0,0 1 1 0 0,0-1-1 0 0,0 0 1 0 0,0-1 0 0 0,0 1-1 0 0,0 0 1 0 0,0 0-1 0 0,0 0 1 0 0,0 0 0 0 0,-1-1-1 0 0,1 1 1 0 0,0 0-1 0 0,0-1 1 0 0,0 1-1 0 0,0-1 1 0 0,0 0 0 0 0,28-16 302 0 0,-24 13-411 0 0,0 0 0 0 0,-1 0 0 0 0,1 0-1 0 0,-1-1 1 0 0,0 1 0 0 0,0-1 0 0 0,0 0-1 0 0,-1 0 1 0 0,0-1 0 0 0,0 1 0 0 0,3-8 0 0 0,2 0-4951 0 0,-1 1-512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1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89 3367 0 0,'-1'5'99'0'0,"3"15"152"0"0,-2-18 62 0 0,0 1 0 0 0,1-1 1 0 0,-1 0-1 0 0,1 0 0 0 0,0 0 1 0 0,0 0-1 0 0,0 0 0 0 0,0 0 1 0 0,0 0-1 0 0,0 0 0 0 0,1 0 1 0 0,-1-1-1 0 0,0 1 0 0 0,3 2 1 0 0,-2-3 950 0 0,0-1 16 0 0,3 0-1046 0 0,-1 0 1 0 0,0-1 0 0 0,0 1 0 0 0,0-1-1 0 0,0 0 1 0 0,0 0 0 0 0,0-1 0 0 0,0 1-1 0 0,0-1 1 0 0,0 0 0 0 0,0 0-1 0 0,-1 0 1 0 0,1 0 0 0 0,-1-1 0 0 0,0 1-1 0 0,0-1 1 0 0,0 0 0 0 0,0 0 0 0 0,4-5-1 0 0,-3 3-104 0 0,-1 1-1 0 0,0-1 0 0 0,0 1 1 0 0,0-1-1 0 0,0 0 0 0 0,-1 0 1 0 0,0 0-1 0 0,0 0 0 0 0,0 0 1 0 0,-1-1-1 0 0,1 1 0 0 0,-1-1 1 0 0,-1 1-1 0 0,1 0 0 0 0,-1-1 1 0 0,0-6-1 0 0,0 10-32 0 0,-2 1-17 0 0,-13-10-64 0 0,7 11-26 0 0,4 0-1 0 0,-2 0-16 0 0,0 0 0 0 0,0 1 0 0 0,0-1 0 0 0,0 1 0 0 0,0 0 1 0 0,0 1-1 0 0,1 0 0 0 0,-1-1 0 0 0,0 2 0 0 0,1-1 0 0 0,-1 1 0 0 0,-8 5 0 0 0,-5 5 3 0 0,1 1 1 0 0,-17 17-1 0 0,28-26 13 0 0,-42 38-9 0 0,-53 49 757 0 0,101-90-262 0 0,2-1-262 0 0,2 2-124 0 0,0 0-1 0 0,0-1 1 0 0,0 1 0 0 0,0-1-1 0 0,1 0 1 0 0,-1 0-1 0 0,0 0 1 0 0,1-1-1 0 0,0 1 1 0 0,-1-1 0 0 0,8 2-1 0 0,7 1 515 0 0,23 1 1 0 0,-23-2-251 0 0,56 3 2133 0 0,1-2-1 0 0,74-7 1 0 0,4-8-424 0 0,-116 7-1520 0 0,0-2 0 0 0,41-13 0 0 0,-68 16-542 0 0,-1 0 0 0 0,1 0 0 0 0,-1-1 0 0 0,1 0 0 0 0,-1-1 0 0 0,0 0 0 0 0,-1-1 0 0 0,9-6 0 0 0,-9 3 0 0 0,-2-3-165 0 0,-6 7-501 0 0,1-1 0 0 0,-1 1 1 0 0,0-1-1 0 0,0 1 1 0 0,-1-9-1 0 0,-1-6-6791 0 0,2 1-1663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1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5959 0 0,'62'68'955'0'0,"24"23"5158"0"0,-53-63-2675 0 0,1 0-1 0 0,66 39 0 0 0,-81-56-2612 0 0,0-1 0 0 0,1-1 0 0 0,1-1 0 0 0,0 0 0 0 0,0-1 0 0 0,0-2 0 0 0,29 5 0 0 0,-47-10-613 0 0,10-7 60 0 0,-11 6-334 0 0,-1 0 0 0 0,1 0-1 0 0,-1-1 1 0 0,1 1 0 0 0,-1 0 0 0 0,1-1 0 0 0,-1 0-1 0 0,0 1 1 0 0,0-1 0 0 0,0 0 0 0 0,0 1-1 0 0,0-1 1 0 0,0 0 0 0 0,0 0 0 0 0,-1 0 0 0 0,1 0-1 0 0,0-3 1 0 0,0-3-553 0 0,0 0 1 0 0,-1 0-1 0 0,0-9 0 0 0,0 5-395 0 0,-1 0-597 0 0,0 1 0 0 0,-1 0 0 0 0,-4-16 1 0 0,1 5-2730 0 0,-1-8-2216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1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9 4951 0 0,'3'0'101'0'0,"-1"1"0"0"0,1-1 0 0 0,0 1 0 0 0,0 0 0 0 0,0 0 0 0 0,0 0-1 0 0,0 0 1 0 0,-1 1 0 0 0,1-1 0 0 0,-1 1 0 0 0,1 0 0 0 0,-1 0-1 0 0,1-1 1 0 0,-1 1 0 0 0,0 1 0 0 0,0-1 0 0 0,0 0 0 0 0,0 1 0 0 0,-1-1-1 0 0,4 6 1 0 0,2 4-31 0 0,0 2 0 0 0,10 26 0 0 0,-13-27 57 0 0,0 1-1 0 0,0-1 0 0 0,-1 0 0 0 0,-1 1 0 0 0,0 0 0 0 0,-1-1 0 0 0,-1 1 0 0 0,0 0 1 0 0,-1 0-1 0 0,0 0 0 0 0,-1-1 0 0 0,-1 1 0 0 0,0-1 0 0 0,-7 21 0 0 0,-1-10 1028 0 0,-1 0-1 0 0,-1-1 1 0 0,-26 36-1 0 0,17-25-197 0 0,5-8-248 0 0,-115 171 3293 0 0,-14-9-921 0 0,127-170-2667 0 0,18-17-268 0 0,3-3-1070 0 0,14-14-2136 0 0,16-21-1 0 0,-15 17-712 0 0,5-8-1565 0 0</inkml:trace>
  <inkml:trace contextRef="#ctx0" brushRef="#br0" timeOffset="1">802 186 2847 0 0,'75'-32'434'0'0,"-18"6"3015"0"0,-23 13-548 0 0,3-1 2594 0 0,46-25 0 0 0,-35 18-2717 0 0,-46 20-2265 0 0,-1-1-141 0 0,0 2-347 0 0,-1 0-1 0 0,0 0 0 0 0,0 0 0 0 0,1-1 1 0 0,-1 1-1 0 0,0 0 0 0 0,0 0 0 0 0,1-1 0 0 0,-1 1 1 0 0,0 0-1 0 0,0 0 0 0 0,0-1 0 0 0,0 1 0 0 0,1 0 1 0 0,-1-1-1 0 0,0 1 0 0 0,0 0 0 0 0,0-1 0 0 0,0 1 1 0 0,0 0-1 0 0,0 0 0 0 0,0-1 0 0 0,0 1 0 0 0,0 0 1 0 0,0-1-1 0 0,0 1 0 0 0,0 0 0 0 0,0-1 1 0 0,0 1-1 0 0,0 0 0 0 0,0-1 0 0 0,-1 0 0 0 0,-9-8 34 0 0,-7 1-2297 0 0,2 3-3853 0 0,0 0-1151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2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63 599 2847 0 0,'6'16'183'0'0,"-1"-1"0"0"0,7 31 0 0 0,-9-24 1334 0 0,0 1 1 0 0,-2 0-1 0 0,-1 29 0 0 0,-4-3 2034 0 0,-3 0 0 0 0,-13 51 0 0 0,16-81-2821 0 0,0-2 414 0 0,-10 32-1 0 0,13-46-999 0 0,0 0 1 0 0,0 0-1 0 0,-1 0 1 0 0,1 0-1 0 0,-1 0 1 0 0,0-1-1 0 0,0 1 1 0 0,0 0-1 0 0,0-1 1 0 0,0 1-1 0 0,0-1 1 0 0,-1 0-1 0 0,1 0 1 0 0,-1 0-1 0 0,0 0 1 0 0,-4 2-1 0 0,6-3 47 0 0,1-4-37 0 0,1-13-175 0 0,0 0-1 0 0,1 1 1 0 0,1-1-1 0 0,0 0 1 0 0,1 1-1 0 0,12-28 1 0 0,-7 22-63 0 0,1 1 0 0 0,1 0 1 0 0,0 1-1 0 0,21-25 0 0 0,-22 33 101 0 0,0 0 0 0 0,1 0 0 0 0,0 1 0 0 0,1 0-1 0 0,0 1 1 0 0,1 1 0 0 0,-1 0 0 0 0,2 1 0 0 0,-1 0 0 0 0,1 1 0 0 0,0 0-1 0 0,0 1 1 0 0,0 1 0 0 0,1 0 0 0 0,0 1 0 0 0,21-2 0 0 0,-32 5 32 0 0,-1 0 1 0 0,0 0-1 0 0,0 0 1 0 0,1 1-1 0 0,-1-1 1 0 0,0 1-1 0 0,0-1 0 0 0,1 1 1 0 0,-1 0-1 0 0,0 1 1 0 0,0-1-1 0 0,0 0 1 0 0,0 1-1 0 0,-1 0 1 0 0,1-1-1 0 0,0 1 1 0 0,-1 0-1 0 0,1 1 1 0 0,4 3-1 0 0,-6-4-4 0 0,-1-1 0 0 0,1 1 0 0 0,0-1 0 0 0,-1 0 0 0 0,1 1 0 0 0,0-1 0 0 0,-1 1 0 0 0,0-1 0 0 0,1 1 0 0 0,-1 0 0 0 0,0-1 0 0 0,0 1-1 0 0,0-1 1 0 0,0 1 0 0 0,0 2 0 0 0,-6 23 330 0 0,5-25-317 0 0,-2 8 91 0 0,0-2-1 0 0,-1 1 1 0 0,0 0-1 0 0,-1-1 0 0 0,0 0 1 0 0,0 0-1 0 0,-7 9 1 0 0,-3-1 355 0 0,-32 29 0 0 0,43-41-439 0 0,-1 0-1 0 0,0-1 1 0 0,-1 0 0 0 0,1 0-1 0 0,0 0 1 0 0,-1-1-1 0 0,0 0 1 0 0,1 0 0 0 0,-1 0-1 0 0,0 0 1 0 0,0-1 0 0 0,0 0-1 0 0,-7 0 1 0 0,9-1-64 0 0,0 0-1 0 0,1 0 1 0 0,-1 0 0 0 0,0-1-1 0 0,1 1 1 0 0,-1-1 0 0 0,0 0-1 0 0,1 0 1 0 0,-1 0 0 0 0,1 0-1 0 0,0-1 1 0 0,-1 1-1 0 0,1-1 1 0 0,0 0 0 0 0,0 0-1 0 0,0 0 1 0 0,0-1 0 0 0,0 1-1 0 0,1-1 1 0 0,-1 1 0 0 0,1-1-1 0 0,-4-5 1 0 0,-2-7-374 0 0,2-1 1 0 0,0 0-1 0 0,0 0 1 0 0,1-1-1 0 0,-3-26 0 0 0,5 31 144 0 0,-15-118-4103 0 0,9 58 1663 0 0,0-22-753 0 0,-1-11-1015 0 0,-1 32 906 0 0,-26-142-2009 0 0,37 215 5770 0 0,-1-1-1 0 0,1 1 0 0 0,0-1 0 0 0,0 0 0 0 0,0 1 1 0 0,-1-1-1 0 0,1 0 0 0 0,0 1 0 0 0,0-1 0 0 0,0 1 0 0 0,0-1 1 0 0,0 0-1 0 0,0 1 0 0 0,1-1 0 0 0,-1 0 0 0 0,0 1 1 0 0,0-1-1 0 0,0 0 0 0 0,0 1 0 0 0,1-2 0 0 0,6 1 3408 0 0,0 2-4060 0 0,0 2 1272 0 0,0-1-1 0 0,0 1 1 0 0,-1 1 0 0 0,1-1-1 0 0,-1 1 1 0 0,0 0 0 0 0,0 1-1 0 0,8 7 1 0 0,-7-6-383 0 0,20 18 1493 0 0,0 2-1 0 0,36 47 1 0 0,-3-4-555 0 0,246 236 3098 0 0,-173-186-4236 0 0,-60-53-193 0 0,42 31-73 0 0,-99-87 0 0 0,-5-5 0 0 0,-6-6 0 0 0,-6-4 0 0 0,1-3 0 0 0,-1 1 0 0 0,0 0 0 0 0,-1-1 0 0 0,1 1 0 0 0,-1 0 0 0 0,-1 0 0 0 0,-4-11 0 0 0,-28-46 0 0 0,25 46 0 0 0,-66-101-1769 0 0,1 2-726 0 0,-75-159-7862 0 0,135 248 9054 0 0,-2 1 1 0 0,0 0-1 0 0,-2 1 0 0 0,-1 1 1 0 0,0 1-1 0 0,-45-39 0 0 0,30 30 2783 0 0,34 32-820 0 0,0 0-22 0 0,0 0-575 0 0,0 1 0 0 0,1-1 1 0 0,-1 0-1 0 0,0 1 0 0 0,1-1 0 0 0,-1 0 1 0 0,1 1-1 0 0,-1-1 0 0 0,1 0 1 0 0,0 1-1 0 0,-1-1 0 0 0,1 0 0 0 0,-1 0 1 0 0,1 0-1 0 0,0 0 0 0 0,0 1 1 0 0,0-1-1 0 0,-1 0 0 0 0,1 0 1 0 0,0 0-1 0 0,0 0 0 0 0,0 0 0 0 0,0 1 1 0 0,0-1-1 0 0,1 0 0 0 0,-1 0 1 0 0,0 0-1 0 0,0 0 0 0 0,0 0 0 0 0,1 1 1 0 0,-1-1-1 0 0,0 0 0 0 0,2-1 1 0 0,-2 1 41 0 0,1 2-115 0 0,1-1 1 0 0,-1 0-1 0 0,1 0 1 0 0,-1 1-1 0 0,1-1 1 0 0,-1 1-1 0 0,1-1 1 0 0,-1 1-1 0 0,1-1 0 0 0,1 2 1 0 0,4 2-13 0 0,7 1-168 0 0,0 0 0 0 0,-1 2-1 0 0,1-1 1 0 0,-1 2-1 0 0,-1-1 1 0 0,1 2 0 0 0,-1 0-1 0 0,18 18 1 0 0,-8-2 47 0 0,-2 1 1 0 0,-1 1-1 0 0,-1 1 0 0 0,-1 0 1 0 0,-1 2-1 0 0,15 40 0 0 0,-25-50 308 0 0,0 1 1 0 0,-1 0-1 0 0,-1 0 0 0 0,2 30 0 0 0,-5-38-55 0 0,0-3 142 0 0,-1 0 0 0 0,0-1 0 0 0,-1 1 0 0 0,0-1-1 0 0,-1 1 1 0 0,-4 16 0 0 0,-1-6 709 0 0,0 0 1 0 0,-11 20-1 0 0,4-16 319 0 0,-1-1-1 0 0,-32 38 1 0 0,26-34-403 0 0,6-9-321 0 0,0-1 0 0 0,-1 0-1 0 0,-1-1 1 0 0,-1-1 0 0 0,0 0 0 0 0,-1-1 0 0 0,0-1 0 0 0,-1-1 0 0 0,0-1 0 0 0,-1-1 0 0 0,-41 14-1 0 0,56-22-516 0 0,-1 0 0 0 0,0-1-1 0 0,0 0 1 0 0,-10 1 0 0 0,2-5-91 0 0,14 2 0 0 0,0 1 1 0 0,0-1-1 0 0,0 1 1 0 0,0-1-1 0 0,0 0 1 0 0,0 0-1 0 0,1 0 1 0 0,-1 1 0 0 0,0-1-1 0 0,0 0 1 0 0,0 0-1 0 0,1 0 1 0 0,-1 0-1 0 0,1 0 1 0 0,-1 0-1 0 0,1 0 1 0 0,-1-1-1 0 0,1 1 1 0 0,-1 0-1 0 0,1 0 1 0 0,0 0-1 0 0,0-3 1 0 0,1-11-2301 0 0,3-1-3380 0 0,3-7-2487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3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6391 0 0,'0'0'492'0'0,"2"4"-322"0"0,5 5-467 0 0,0-1 1019 0 0,0 0-1 0 0,-1 0 0 0 0,0 1 1 0 0,-1 0-1 0 0,0 0 0 0 0,-1 0 1 0 0,0 1-1 0 0,0 0 1 0 0,2 10-1 0 0,7 53 4955 0 0,4 121 0 0 0,-17 76 32 0 0,0-131-4196 0 0,-4-33-1287 0 0,6-52-316 0 0,-2-53-378 0 0,-4-37-1748 0 0,6 15 298 0 0,2-33-3002 0 0,1 19-1776 0 0,1 6-453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3:52:33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1 10047 0 0,'-86'108'3929'0'0,"30"-42"2634"0"0,13-15-2275 0 0,-10 13 512 0 0,51-61-4605 0 0,0 0 1 0 0,0 0-1 0 0,0 0 0 0 0,0 0 1 0 0,1 1-1 0 0,-1-1 0 0 0,1 0 0 0 0,0 1 1 0 0,0-1-1 0 0,0 1 0 0 0,0 4 1 0 0,1-4-141 0 0,0-1 0 0 0,1 0 0 0 0,-1 0 0 0 0,1 0 0 0 0,-1 0 1 0 0,1 0-1 0 0,0 0 0 0 0,0 0 0 0 0,0 0 0 0 0,1 0 0 0 0,-1-1 1 0 0,1 1-1 0 0,2 3 0 0 0,9 12-53 0 0,1 0 1 0 0,0-1-1 0 0,2 0 1 0 0,0-1-1 0 0,0-1 1 0 0,2-1-1 0 0,0 0 1 0 0,37 21-1 0 0,-43-29-2 0 0,0 0 0 0 0,0-1 0 0 0,1 0 0 0 0,-1-1 1 0 0,1 0-1 0 0,0-1 0 0 0,0-1 0 0 0,0 0 0 0 0,0-1 0 0 0,0 0 0 0 0,1-1 0 0 0,-1 0 1 0 0,0-1-1 0 0,0 0 0 0 0,0-1 0 0 0,19-6 0 0 0,-21 4-704 0 0,0 1 1 0 0,20-11-1 0 0,-22 8-679 0 0,0 0-1 0 0,0-1 1 0 0,-1 0 0 0 0,9-10-1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39.9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3335 0 0,'2'12'296'0'0,"-2"0"-232"0"0,0-2-64 0 0,0 1 0 0 0,1-2 376 0 0,-1 0 64 0 0,-1 3 8 0 0,2-3 904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09:35:56.2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3367 0 0,'3'38'146'0'0,"1"1"0"0"0,3-1 0 0 0,1 0 0 0 0,1-1 0 0 0,3 0-1 0 0,1-1 1 0 0,19 40 0 0 0,49 67 863 0 0,-66-122-575 0 0,19 22 0 0 0,5 7 466 0 0,-38-48-652 0 0,3 10 563 0 0,-2-7-576 0 0,-1 0-1 0 0,0 0 1 0 0,0 0 0 0 0,-1 0-1 0 0,1 0 1 0 0,-1 0 0 0 0,0 0-1 0 0,-1 0 1 0 0,1 0 0 0 0,-1 0-1 0 0,0 0 1 0 0,0 0 0 0 0,0 0-1 0 0,-1 0 1 0 0,0 0 0 0 0,0-1-1 0 0,0 1 1 0 0,0-1 0 0 0,-4 5-1 0 0,3-5-163 0 0,1-1-1 0 0,-1 0 1 0 0,0 0-1 0 0,0 0 1 0 0,0 0-1 0 0,0-1 1 0 0,-1 1-1 0 0,1-1 1 0 0,-7 3-1 0 0,-34 13-72 0 0,40-17 6 0 0,-24 7-3839 0 0,15-6-437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09:35:57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472 0 2303 0 0,'1'20'119'0'0,"-2"23"0"0"0,0-29 33 0 0,1 0 1 0 0,0 0 0 0 0,4 27-1 0 0,33 101 814 0 0,-21-86-894 0 0,16 74 129 0 0,-27-108-45 0 0,11 26 0 0 0,-9-30 3 0 0,-1 1-1 0 0,6 32 1 0 0,-10-27 21 0 0,-1-1 1 0 0,0 1-1 0 0,-6 40 0 0 0,-17 71 0 0 0,17-112-166 0 0,-3 16 209 0 0,-3 1 1 0 0,-1-1 0 0 0,-2-1-1 0 0,-2 0 1 0 0,-1-1 0 0 0,-2-1-1 0 0,-24 36 1 0 0,35-62-79 0 0,1 0 1 0 0,-2 0-1 0 0,1-1 0 0 0,-1 0 1 0 0,0-1-1 0 0,-1 0 0 0 0,0 0 1 0 0,-1-1-1 0 0,1 0 0 0 0,-1-1 1 0 0,-1 0-1 0 0,1 0 0 0 0,-1-2 1 0 0,0 1-1 0 0,-15 2 0 0 0,-7 0 217 0 0,-51 3-1 0 0,-58-7 1600 0 0,145-2-1866 0 0,-1 0-1 0 0,0 0 0 0 0,1 0 1 0 0,0 0-1 0 0,-1 0 0 0 0,1 0 1 0 0,-1 0-1 0 0,1-1 0 0 0,0 1 1 0 0,0-1-1 0 0,2 1 0 0 0,7 2 75 0 0,0-2 0 0 0,17 1 0 0 0,-15-1-127 0 0,1 0 1 0 0,-1 1 0 0 0,1 0 0 0 0,23 8-1 0 0,-24-6-42 0 0,0 1 0 0 0,-1 0 0 0 0,1 1 0 0 0,-1 0 0 0 0,-1 1 0 0 0,1 0 0 0 0,-1 1 0 0 0,0 0 0 0 0,-1 1 0 0 0,0 0 0 0 0,0 1 0 0 0,-1 0 0 0 0,0 1 0 0 0,-1-1 0 0 0,0 2 0 0 0,9 16 0 0 0,0 5 101 0 0,-2 0 0 0 0,-1 1-1 0 0,17 67 1 0 0,11 111 472 0 0,-30-143-509 0 0,-5-37 41 0 0,1 0 0 0 0,2 0-1 0 0,27 58 1 0 0,-31-77-45 0 0,1-1 0 0 0,0 1 0 0 0,1-1 0 0 0,0-1 0 0 0,20 21-1 0 0,-22-25 7 0 0,1-1 0 0 0,1 0 0 0 0,-1 0 0 0 0,1-1 0 0 0,0 0 0 0 0,0-1 0 0 0,0 1 0 0 0,0-2 0 0 0,1 1 0 0 0,10 2 0 0 0,1-2 93 0 0,0 0-1 0 0,0-1 1 0 0,1-1 0 0 0,-1-1-1 0 0,0-1 1 0 0,1-1-1 0 0,24-4 1 0 0,35-12-5490 0 0,-42 7-359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41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60 139 2847 0 0,'-7'21'941'0'0,"0"-1"0"0"0,-17 33-1 0 0,11-25 93 0 0,5-15-224 0 0,14-27-142 0 0,30-44-538 0 0,-4 7-82 0 0,-23 35 83 0 0,1 0 0 0 0,13-16-1 0 0,-1 0 729 0 0,-19 26-485 0 0,1 0-1 0 0,-1 1 1 0 0,1-1-1 0 0,0 1 0 0 0,1 0 1 0 0,-1 0-1 0 0,9-6 1 0 0,-12 10-179 0 0,1 2 120 0 0,4 1 516 0 0,-3 5-549 0 0,-2-4-191 0 0,1 1 0 0 0,-1-1 1 0 0,0 0-1 0 0,0 1 1 0 0,0-1-1 0 0,0 1 0 0 0,-1-1 1 0 0,1 1-1 0 0,-1 4 0 0 0,1 53 1382 0 0,-1 5 19 0 0,0-66-1465 0 0,0 0 1 0 0,0 1-1 0 0,0-1 1 0 0,0 0-1 0 0,0 0 1 0 0,0 0-1 0 0,0 0 1 0 0,0 1-1 0 0,0-1 1 0 0,0 0-1 0 0,0 0 1 0 0,0 0-1 0 0,0 0 1 0 0,0 1-1 0 0,0-1 1 0 0,1 0-1 0 0,-1 0 1 0 0,0 0-1 0 0,0 0 1 0 0,0 1-1 0 0,0-1 1 0 0,0 0-1 0 0,0 0 1 0 0,0 0-1 0 0,0 0 1 0 0,1 0-1 0 0,-1 0 1 0 0,0 1-1 0 0,0-1 1 0 0,0 0-1 0 0,0 0 1 0 0,1 0-1 0 0,-1 0 1 0 0,0 0-1 0 0,0 0 1 0 0,0 0-1 0 0,0 0 1 0 0,1 0-1 0 0,-1 0 1 0 0,0 0-1 0 0,0 0 1 0 0,0 0-1 0 0,0 0 1 0 0,1 0-1 0 0,-1 0 1 0 0,0 0-1 0 0,0 0 1 0 0,0 0-1 0 0,1 0 1 0 0,13-6 228 0 0,13-14-214 0 0,-8-3 67 0 0,-1-1 0 0 0,-1-1 0 0 0,23-44 0 0 0,-33 52-88 0 0,-6 16 184 0 0,-1 16 308 0 0,-3 8-20 0 0,2-13-371 0 0,0 0-1 0 0,0 0 0 0 0,2 20 1 0 0,-1-30-111 0 0,0 1 0 0 0,0 0 1 0 0,1-1-1 0 0,-1 1 0 0 0,0 0 1 0 0,0-1-1 0 0,1 1 0 0 0,-1 0 1 0 0,0-1-1 0 0,1 1 0 0 0,-1 0 1 0 0,0-1-1 0 0,1 1 0 0 0,-1-1 1 0 0,1 1-1 0 0,-1-1 0 0 0,1 1 1 0 0,0-1-1 0 0,-1 1 0 0 0,1-1 1 0 0,-1 0-1 0 0,1 1 0 0 0,1-1 1 0 0,16 4-3462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41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4287 0 0,'-19'104'3853'0'0,"-1"20"2036"0"0,20-122-5831 0 0,-1 0 1 0 0,1 0 0 0 0,0 0 0 0 0,1-1 0 0 0,-1 1-1 0 0,0 0 1 0 0,0 0 0 0 0,1 0 0 0 0,0 2 0 0 0,-1-3-91 0 0,1-1 1 0 0,-1 0-1 0 0,0 1 0 0 0,0-1 1 0 0,1 0-1 0 0,-1 1 1 0 0,0-1-1 0 0,1 0 1 0 0,-1 1-1 0 0,0-1 1 0 0,1 0-1 0 0,-1 1 0 0 0,0-1 1 0 0,1 0-1 0 0,-1 0 1 0 0,0 1-1 0 0,1-1 1 0 0,-1 0-1 0 0,1 0 1 0 0,-1 0-1 0 0,1 0 0 0 0,-1 0 1 0 0,0 0-1 0 0,1 0 1 0 0,-1 1-1 0 0,1-1 1 0 0,-1 0-1 0 0,1 0 1 0 0,-1-1-1 0 0,1 1 0 0 0,-1 0 1 0 0,0 0-1 0 0,1 0 1 0 0,-1 0-1 0 0,1 0 1 0 0,-1 0-1 0 0,0-1 1 0 0,1 1-1 0 0,4-3-707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1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0 2015 0 0,'-1'2'147'0'0,"-3"8"-11"0"0,-1 0 0 0 0,-7 11 1 0 0,-7 12 1379 0 0,2 0 239 0 0,16-30-1630 0 0,1 0 0 0 0,-1 1-1 0 0,1-1 1 0 0,-1 1 0 0 0,1-1 0 0 0,0 0-1 0 0,0 1 1 0 0,1 3 0 0 0,1 1 2 0 0,0 0 0 0 0,1-1 0 0 0,0 1 0 0 0,0-1 0 0 0,0 0 0 0 0,1 0 0 0 0,0 0 0 0 0,8 10 0 0 0,8 15 548 0 0,9 11 482 0 0,-16-25-543 0 0,-7-9-166 0 0,17 28 953 0 0,-21-35-1305 0 0,-1 1-1 0 0,1 0 1 0 0,-1 0 0 0 0,0 0-1 0 0,0 0 1 0 0,-1 1 0 0 0,1-1-1 0 0,-1 0 1 0 0,1 0 0 0 0,-1 6-1 0 0,-1-3 46 0 0,0 0 0 0 0,0-1 0 0 0,-1 1-1 0 0,0 0 1 0 0,0-1 0 0 0,0 1 0 0 0,-1-1 0 0 0,1 0-1 0 0,-1 0 1 0 0,0 0 0 0 0,-1 0 0 0 0,0 0 0 0 0,1-1-1 0 0,-1 0 1 0 0,-1 1 0 0 0,1-1 0 0 0,0-1 0 0 0,-1 1-1 0 0,0-1 1 0 0,0 0 0 0 0,0 0 0 0 0,0 0 0 0 0,-1-1-1 0 0,-9 4 1 0 0,9-4-50 0 0,-1 0-1 0 0,1 0 0 0 0,-1 0 1 0 0,1-1-1 0 0,-1 0 0 0 0,0-1 1 0 0,0 1-1 0 0,1-1 0 0 0,-1 0 1 0 0,0-1-1 0 0,-9-1 0 0 0,12 0-842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41.7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20 547 3247 0 0,'-2'2'4293'0'0,"-2"9"-3358"0"0,-4 16-1100 0 0,6-17 198 0 0,0 0 0 0 0,1 0 0 0 0,0 1 0 0 0,1-1 0 0 0,1 0 0 0 0,-1 0-1 0 0,1 1 1 0 0,1-1 0 0 0,0 0 0 0 0,1 0 0 0 0,-1 0 0 0 0,8 16 0 0 0,-9-25 6 0 0,0 0 0 0 0,-1 1 0 0 0,1-1 0 0 0,0 0 1 0 0,-1 0-1 0 0,1 0 0 0 0,0 0 0 0 0,0 0 0 0 0,0 0 0 0 0,0 0 0 0 0,0 0 0 0 0,0-1 0 0 0,0 1 0 0 0,1 0 1 0 0,-1-1-1 0 0,0 1 0 0 0,0 0 0 0 0,0-1 0 0 0,1 1 0 0 0,-1-1 0 0 0,0 0 0 0 0,3 1 0 0 0,-2-1 39 0 0,0 0-1 0 0,0-1 1 0 0,0 1-1 0 0,0-1 0 0 0,1 1 1 0 0,-1-1-1 0 0,0 1 0 0 0,0-1 1 0 0,0 0-1 0 0,0 0 1 0 0,0 0-1 0 0,2-2 0 0 0,4-4 228 0 0,0 1 0 0 0,0-1 0 0 0,-1 0 0 0 0,11-14-1 0 0,7-15 720 0 0,31-57 0 0 0,-29 46-454 0 0,7-18-213 0 0,-3-2 0 0 0,26-81 0 0 0,-44 111-291 0 0,14-56 168 0 0,-6 14-119 0 0,-18 74-113 0 0,-3 3 2 0 0,1 1 1 0 0,-1 0 0 0 0,1-1 0 0 0,-1 1 0 0 0,0 0 0 0 0,0-1 0 0 0,0 1 0 0 0,1 0 0 0 0,-1-1 0 0 0,0 1 0 0 0,-1-1 0 0 0,1 1-1 0 0,0 0 1 0 0,0-1 0 0 0,-1-1 0 0 0,0 1 219 0 0,0 3-204 0 0,0 0 0 0 0,0 0 0 0 0,-1 0 0 0 0,1 0 0 0 0,0 0 0 0 0,0 0 0 0 0,0 1 0 0 0,0-1 0 0 0,-1 2 0 0 0,-1 1 28 0 0,-3 3 75 0 0,0 1-1 0 0,1 0 1 0 0,0 0-1 0 0,0 0 0 0 0,1 1 1 0 0,-5 14-1 0 0,1 0 300 0 0,-7 35-1 0 0,-2 78 263 0 0,11-63-244 0 0,-2 6 348 0 0,4 86 0 0 0,8-85-288 0 0,-2-71-459 0 0,-1 0 0 0 0,1 1-1 0 0,1-1 1 0 0,-1-1-1 0 0,1 1 1 0 0,6 11-1 0 0,-8-19-61 0 0,-1 0 0 0 0,1 0 0 0 0,-1 0-1 0 0,1 0 1 0 0,0 0 0 0 0,0 0 0 0 0,0 0 0 0 0,-1 0 0 0 0,1 0-1 0 0,0 0 1 0 0,0 0 0 0 0,0-1 0 0 0,0 1 0 0 0,1 0 0 0 0,-1-1-1 0 0,0 1 1 0 0,0-1 0 0 0,0 1 0 0 0,0-1 0 0 0,1 1-1 0 0,-1-1 1 0 0,0 0 0 0 0,0 0 0 0 0,1 0 0 0 0,-1 1 0 0 0,0-1-1 0 0,1 0 1 0 0,1-1 0 0 0,14-5-6049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42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2935 0 0,'0'10'256'0'0,"0"2"-256"0"0,-1 0 0 0 0,1 0 0 0 0,0-3 480 0 0,0 1 32 0 0,0 1 16 0 0,1-4 208 0 0,5-2-736 0 0,0-4 96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42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128 152 4863 0 0,'14'-15'547'0'0,"5"6"-70"0"0,-15 6-200 0 0,0 0 0 0 0,0 0-1 0 0,0-1 1 0 0,0 1-1 0 0,-1-1 1 0 0,0 0-1 0 0,0 0 1 0 0,0 0 0 0 0,0 0-1 0 0,0-1 1 0 0,-1 1-1 0 0,0-1 1 0 0,3-6-1 0 0,-5 7 215 0 0,1 0 0 0 0,-1 0-1 0 0,1 0 1 0 0,-1 0-1 0 0,0 0 1 0 0,0 0 0 0 0,-1 0-1 0 0,-1-6 1 0 0,2 8-366 0 0,-1 1 1 0 0,1 0 0 0 0,-1-1-1 0 0,0 1 1 0 0,1 0-1 0 0,-1-1 1 0 0,0 1 0 0 0,0 0-1 0 0,0 0 1 0 0,0 0-1 0 0,0 0 1 0 0,0 0 0 0 0,0 0-1 0 0,0 0 1 0 0,0 0-1 0 0,-1 0 1 0 0,1 1 0 0 0,0-1-1 0 0,-1 0 1 0 0,1 1-1 0 0,0-1 1 0 0,-1 1 0 0 0,1 0-1 0 0,0-1 1 0 0,-1 1-1 0 0,-2 0 1 0 0,0 0-14 0 0,-1 0 0 0 0,1 0 1 0 0,0 1-1 0 0,-1 0 0 0 0,1 0 1 0 0,0 0-1 0 0,-1 1 0 0 0,1-1 1 0 0,0 1-1 0 0,0 0 0 0 0,0 0 0 0 0,0 0 1 0 0,-5 5-1 0 0,2-2 44 0 0,-1 1 0 0 0,1 0-1 0 0,0 0 1 0 0,1 1 0 0 0,-8 10 0 0 0,6-7 82 0 0,2 1 1 0 0,0 0-1 0 0,0 0 1 0 0,1 1-1 0 0,0 0 1 0 0,-5 22 0 0 0,4-6 387 0 0,-4 53 0 0 0,10-78-572 0 0,0 0 1 0 0,0 0-1 0 0,0 0 0 0 0,0 0 0 0 0,1 0 0 0 0,0 0 1 0 0,0 0-1 0 0,0 0 0 0 0,0 0 0 0 0,0 0 1 0 0,3 5-1 0 0,-2-8-24 0 0,0 1 1 0 0,0-1-1 0 0,-1 1 1 0 0,1-1 0 0 0,0 0-1 0 0,0 0 1 0 0,0 0-1 0 0,1 0 1 0 0,-1 0-1 0 0,0 0 1 0 0,-1 0 0 0 0,4-1-1 0 0,0-1-10 0 0,1 0 0 0 0,-1 0 0 0 0,0-1 0 0 0,0 1-1 0 0,0-1 1 0 0,0 0 0 0 0,0 0 0 0 0,-1-1 0 0 0,5-4 0 0 0,3-3 98 0 0,20-24 1 0 0,-14 10-95 0 0,-1 0 0 0 0,16-31 0 0 0,-28 45 88 0 0,-4 11 192 0 0,-7 6-171 0 0,5-5-99 0 0,0 0-1 0 0,0 1 0 0 0,0-1 0 0 0,0 0 0 0 0,0 0 0 0 0,0 1 0 0 0,0-1 1 0 0,0 1-1 0 0,1-1 0 0 0,-1 1 0 0 0,1-1 0 0 0,-1 1 0 0 0,1-1 0 0 0,0 1 0 0 0,-1 0 1 0 0,1-1-1 0 0,0 1 0 0 0,0-1 0 0 0,0 1 0 0 0,0 0 0 0 0,1-1 0 0 0,-1 1 1 0 0,0-1-1 0 0,1 1 0 0 0,-1 0 0 0 0,1 1 0 0 0,0-3-23 0 0,0 1-1 0 0,0-1 0 0 0,0 0 1 0 0,0 1-1 0 0,-1-1 1 0 0,1 0-1 0 0,0 0 1 0 0,0 0-1 0 0,0 0 0 0 0,0 0 1 0 0,0 0-1 0 0,0 0 1 0 0,0 0-1 0 0,1-1 1 0 0,-1 1-4 0 0,2 0-18 0 0,0-1-1 0 0,0 1 0 0 0,0-1 1 0 0,0 0-1 0 0,0 1 0 0 0,-1-1 1 0 0,1-1-1 0 0,0 1 1 0 0,0 0-1 0 0,-1-1 0 0 0,1 1 1 0 0,-1-1-1 0 0,3-2 1 0 0,1-2-158 0 0,0-1 1 0 0,0 0-1 0 0,5-8 1 0 0,19-21-478 0 0,-24 55 812 0 0,-5 4 59 0 0,-1-20-169 0 0,0 0 0 0 0,0 0 0 0 0,0 0 0 0 0,0 0 0 0 0,0 0 0 0 0,1 1 0 0 0,-1-1 0 0 0,1 0-1 0 0,2 4 1 0 0,-3-6-54 0 0,0 0-1 0 0,1-1 1 0 0,-1 1-1 0 0,1-1 0 0 0,-1 1 1 0 0,0-1-1 0 0,1 1 0 0 0,-1-1 1 0 0,1 1-1 0 0,-1-1 0 0 0,1 1 1 0 0,-1-1-1 0 0,1 0 1 0 0,0 1-1 0 0,-1-1 0 0 0,1 0 1 0 0,-1 1-1 0 0,1-1 0 0 0,0 0 1 0 0,-1 0-1 0 0,1 0 0 0 0,0 1 1 0 0,-1-1-1 0 0,1 0 0 0 0,0 0 1 0 0,0 0-1 0 0,-1 0 1 0 0,1 0-1 0 0,0 0 0 0 0,-1-1 1 0 0,1 1-1 0 0,0 0 0 0 0,-1 0 1 0 0,1 0-1 0 0,-1-1 0 0 0,2 1 1 0 0,16-12-4 0 0,-1-7 68 0 0,-15 16-37 0 0,0 0 0 0 0,0 0 0 0 0,0 0-1 0 0,1 0 1 0 0,0 1 0 0 0,-1-1 0 0 0,7-3 0 0 0,-7 5-19 0 0,-1 1 1 0 0,1-1-1 0 0,0 1 0 0 0,0-1 0 0 0,-1 1 1 0 0,1 0-1 0 0,0-1 0 0 0,0 1 1 0 0,0 0-1 0 0,0 0 0 0 0,0 1 0 0 0,-1-1 1 0 0,1 0-1 0 0,0 0 0 0 0,0 1 0 0 0,0-1 1 0 0,-1 1-1 0 0,1 0 0 0 0,0-1 0 0 0,3 3 1 0 0,-3-2 97 0 0,0 0 0 0 0,0 0 0 0 0,1 0 1 0 0,-1 0-1 0 0,0 0 0 0 0,1-1 0 0 0,-1 0 1 0 0,1 1-1 0 0,-1-1 0 0 0,1 0 0 0 0,-1 0 1 0 0,1 0-1 0 0,-1 0 0 0 0,1-1 0 0 0,3 0 1 0 0,0-1-710 0 0,1-1 1 0 0,-1 0-1 0 0,0 0 1 0 0,7-5-1 0 0,2-1-4866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4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0 179 2359 0 0,'2'0'174'0'0,"-1"1"-169"0"0,0-1 1 0 0,0 0-1 0 0,-1 1 0 0 0,1-1 1 0 0,0 0-1 0 0,0 1 1 0 0,0-1-1 0 0,-1 0 0 0 0,1 0 1 0 0,0 0-1 0 0,0 0 1 0 0,0 0-1 0 0,0 0 0 0 0,-1 0 1 0 0,1 0-1 0 0,0 0 1 0 0,0-1-1 0 0,0 1 0 0 0,-1 0 1 0 0,1 0-1 0 0,0-1 1 0 0,0 1-1 0 0,1-1 0 0 0,1-1 128 0 0,103-37 9447 0 0,-2-6-4197 0 0,-15 6-2710 0 0,-47 19-1590 0 0,-32 14-804 0 0,1 1 1 0 0,0 0-1 0 0,0 0 1 0 0,1 1 0 0 0,23-5-1 0 0,-34 9-242 0 0,1 0 0 0 0,0 0-1 0 0,0 0 1 0 0,-1 0 0 0 0,1 1-1 0 0,0-1 1 0 0,0 0 0 0 0,-1 1-1 0 0,1-1 1 0 0,0 1 0 0 0,-1 0-1 0 0,1-1 1 0 0,-1 1 0 0 0,1 0-1 0 0,-1 0 1 0 0,1 0 0 0 0,-1 0 0 0 0,1 0-1 0 0,-1 0 1 0 0,0 1 0 0 0,0-1-1 0 0,0 0 1 0 0,0 1 0 0 0,0-1-1 0 0,0 1 1 0 0,0-1 0 0 0,0 1-1 0 0,0-1 1 0 0,-1 1 0 0 0,2 2-1 0 0,0 4 159 0 0,1 0 0 0 0,-1 0 0 0 0,-1 0 0 0 0,2 16 0 0 0,-1 81 1328 0 0,-1 1 277 0 0,1-89-1204 0 0,0 0 1 0 0,1 0-1 0 0,0 0 0 0 0,7 17 0 0 0,-9-30-549 0 0,0-1 0 0 0,1 0-1 0 0,-1 0 1 0 0,1 0 0 0 0,0 0 0 0 0,0-1-1 0 0,0 1 1 0 0,0 0 0 0 0,1-1 0 0 0,-1 1-1 0 0,0-1 1 0 0,1 0 0 0 0,0 0 0 0 0,0 0-1 0 0,5 3 1 0 0,-6-4-34 0 0,-1-1 0 0 0,1 1 0 0 0,0-1 0 0 0,0 1-1 0 0,-1-1 1 0 0,1 0 0 0 0,0 1 0 0 0,0-1 0 0 0,-1 0 0 0 0,1 0 0 0 0,0 0 0 0 0,0-1-1 0 0,0 1 1 0 0,-1 0 0 0 0,1-1 0 0 0,0 1 0 0 0,-1-1 0 0 0,1 1 0 0 0,0-1 0 0 0,-1 0-1 0 0,1 0 1 0 0,-1 0 0 0 0,1 0 0 0 0,-1 0 0 0 0,1 0 0 0 0,-1 0 0 0 0,0 0-1 0 0,1-1 1 0 0,-1 1 0 0 0,0 0 0 0 0,2-4 0 0 0,4-5-988 0 0,0 0 0 0 0,6-14 0 0 0,-9 13-1001 0 0,1 0 0 0 0,-1 0 0 0 0,-1-1 0 0 0,3-16 0 0 0,-2 10-6659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5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0 2015 0 0,'5'9'129'0'0,"0"-1"-1"0"0,0 1 0 0 0,-1 0 1 0 0,0 0-1 0 0,4 17 0 0 0,9 49 3700 0 0,-13-49-1297 0 0,-1 1 0 0 0,-2-1 0 0 0,0 28 0 0 0,-3-28-1378 0 0,-1 0 0 0 0,-1 1 1 0 0,-8 26-1 0 0,-31 99 1821 0 0,12-53-7143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5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0 663 2383 0 0,'2'-1'180'0'0,"4"-2"-59"0"0,-1-1-1 0 0,0 1 1 0 0,0-1-1 0 0,0 0 1 0 0,0-1-1 0 0,-1 0 1 0 0,7-8-1 0 0,13-13 2122 0 0,5 3 1804 0 0,43-26 1 0 0,-34 25-1364 0 0,145-95 6960 0 0,8 12-3651 0 0,-107 68-5660 0 0,19-9-128 0 0,-85 38-191 0 0,1-1 0 0 0,-1-1-1 0 0,20-18 1 0 0,-35 28-145 0 0,-1 0 1 0 0,0 0-1 0 0,0-1 1 0 0,0 1-1 0 0,0-1 1 0 0,0 1-1 0 0,-1-1 1 0 0,1 0-1 0 0,-1 0 1 0 0,0 0-1 0 0,1 0 1 0 0,-1 0-1 0 0,-1 0 1 0 0,1 0-1 0 0,0 0 1 0 0,-1 0-1 0 0,1 0 1 0 0,-1-4-1 0 0,0 3-267 0 0,-1 1 0 0 0,1 0 0 0 0,-1-1-1 0 0,0 1 1 0 0,1 0 0 0 0,-1 0 0 0 0,-1 0 0 0 0,1-1 0 0 0,0 1-1 0 0,-1 0 1 0 0,0 1 0 0 0,0-1 0 0 0,0 0 0 0 0,0 0 0 0 0,0 1-1 0 0,0-1 1 0 0,-4-2 0 0 0,-6-4-9525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6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0 10047 0 0,'2'2'776'0'0,"7"10"-468"0"0,0-1-1 0 0,8 16 0 0 0,28 60 6047 0 0,-28-51-4192 0 0,56 131 4818 0 0,-48-105-5170 0 0,-20-52-1557 0 0,10 25 598 0 0,-1 1 1 0 0,-2 1-1 0 0,13 60 1 0 0,-23-88-804 0 0,-2-8-48 0 0,0 0 0 0 0,0-1 0 0 0,0 1 1 0 0,0 0-1 0 0,0 0 0 0 0,0-1 0 0 0,0 1 0 0 0,0 0 1 0 0,0-1-1 0 0,0 1 0 0 0,0 0 0 0 0,0-1 1 0 0,-1 1-1 0 0,1 0 0 0 0,0-1 0 0 0,-1 1 0 0 0,1 0 1 0 0,0-1-1 0 0,-1 1 0 0 0,1-1 0 0 0,-1 1 1 0 0,1 0-1 0 0,-1-1 0 0 0,1 1 0 0 0,-1-1 0 0 0,1 0 1 0 0,-1 1-1 0 0,1-1 0 0 0,-1 1 0 0 0,0-1 1 0 0,1 0-1 0 0,-1 0 0 0 0,0 1 0 0 0,1-1 0 0 0,-1 0 1 0 0,0 0-1 0 0,0 0 0 0 0,1 1 0 0 0,-1-1 0 0 0,0 0 1 0 0,1 0-1 0 0,-2-1 0 0 0,1 2 0 0 0,-4-2-339 0 0,0 1 1 0 0,0-1-1 0 0,0 0 0 0 0,0 0 1 0 0,0 0-1 0 0,0-1 0 0 0,1 1 1 0 0,-1-1-1 0 0,1 0 0 0 0,-1-1 1 0 0,1 1-1 0 0,0-1 0 0 0,-1 0 1 0 0,1 0-1 0 0,-4-4 0 0 0,-6-5-1826 0 0</inkml:trace>
  <inkml:trace contextRef="#ctx0" brushRef="#br0" timeOffset="1">139 485 4607 0 0,'-7'2'464'0'0,"0"1"0"0"0,1-1 0 0 0,-13 7-1 0 0,7-2 1449 0 0,1 1-1 0 0,0 0 1 0 0,0 1-1 0 0,1 0 1 0 0,-11 13-1 0 0,-3-4 1828 0 0,25-20-3943 0 0,-1-1 0 0 0,1 1 0 0 0,-1-1 0 0 0,1 1 0 0 0,0 0 0 0 0,0 0-1 0 0,0 0 1 0 0,0-1 0 0 0,2-2 0 0 0,8-10-5026 0 0,3 1-978 0 0</inkml:trace>
  <inkml:trace contextRef="#ctx0" brushRef="#br0" timeOffset="2">706 100 8207 0 0,'0'0'631'0'0,"3"0"-414"0"0,4 2-786 0 0,-1-1 2083 0 0,0 0 0 0 0,0 0-1 0 0,-1 1 1 0 0,10 3 0 0 0,-13-3-988 0 0,0-1 0 0 0,0 0 0 0 0,0 1 0 0 0,0-1 0 0 0,0 1 0 0 0,0 0 0 0 0,-1-1 0 0 0,1 1 0 0 0,-1 0 0 0 0,1 0 0 0 0,-1 0 0 0 0,1 0 0 0 0,-1 0 0 0 0,0 1 0 0 0,1 2 0 0 0,0-1 1 0 0,-1 1-1 0 0,0-1 1 0 0,0 1-1 0 0,0-1 1 0 0,-1 1-1 0 0,1 0 1 0 0,-1 0-1 0 0,-1 9 1 0 0,0-8-274 0 0,0 1-1 0 0,0 0 1 0 0,-1-1 0 0 0,0 0 0 0 0,0 1 0 0 0,-1-1-1 0 0,0 0 1 0 0,0 0 0 0 0,-6 9 0 0 0,-2 0 40 0 0,7-8-262 0 0,-1 0 1 0 0,0-1 0 0 0,-1 1-1 0 0,1-1 1 0 0,-14 10-1 0 0,17-14-520 0 0,-2 2 370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6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8031 0 0,'1'8'211'0'0,"-1"-1"0"0"0,1 1-1 0 0,-2-1 1 0 0,1 1-1 0 0,-3 13 1 0 0,-11 38 2755 0 0,7-34-977 0 0,-2 3-132 0 0,-1-1 0 0 0,-2 0 0 0 0,-21 37 0 0 0,15-31 355 0 0,-17 44 0 0 0,34-72-1924 0 0,-1-1 1 0 0,1 1-1 0 0,0 0 1 0 0,0 0-1 0 0,-1 9 0 0 0,2-13-235 0 0,0-1-1 0 0,1 1 1 0 0,-1-1-1 0 0,0 1 1 0 0,0-1-1 0 0,0 0 1 0 0,1 1-1 0 0,-1-1 1 0 0,0 1-1 0 0,0-1 1 0 0,1 1-1 0 0,-1-1 1 0 0,1 0-1 0 0,-1 1 1 0 0,0-1-1 0 0,1 0 1 0 0,-1 1-1 0 0,1-1 1 0 0,-1 0-1 0 0,0 1 1 0 0,1-1-1 0 0,-1 0 0 0 0,1 0 1 0 0,-1 0-1 0 0,1 0 1 0 0,-1 1-1 0 0,1-1 1 0 0,-1 0-1 0 0,1 0 1 0 0,0 0-1 0 0,16 0 571 0 0,-5-2-344 0 0,0 0 1 0 0,-1-1 0 0 0,1 0-1 0 0,-1-1 1 0 0,0-1 0 0 0,16-8-1 0 0,0-2 84 0 0,34-26-1 0 0,45-43-359 0 0,-97 76-3 0 0,1 0 0 0 0,-1-1 0 0 0,-1 0 0 0 0,13-17 0 0 0,-17 19 0 0 0,-4 7-95 0 0,0 0 0 0 0,0-1 0 0 0,0 1 0 0 0,0-1 0 0 0,0 1 0 0 0,0-1 0 0 0,0 1-1 0 0,0-1 1 0 0,0 1 0 0 0,0-1 0 0 0,0 1 0 0 0,0-1 0 0 0,0 1 0 0 0,0 0 0 0 0,-1-1 0 0 0,1 1 0 0 0,0-1 0 0 0,0 1 0 0 0,0 0 0 0 0,-1-1 0 0 0,1 1 0 0 0,0-1-1 0 0,0 1 1 0 0,-1 0 0 0 0,1-1 0 0 0,0 1 0 0 0,-1 0 0 0 0,1 0 0 0 0,-1-1 0 0 0,1 1 0 0 0,0 0 0 0 0,-1 0 0 0 0,1-1 0 0 0,-1 1 0 0 0,1 0 0 0 0,-1 0 0 0 0,1 0-1 0 0,0 0 1 0 0,-1 0 0 0 0,1 0 0 0 0,-1 0 0 0 0,1 0 0 0 0,-1 0 0 0 0,1 0 0 0 0,-1 0 0 0 0,0 0-364 0 0,-1-1-645 0 0,0 1 0 0 0,0 0-1 0 0,0 0 1 0 0,-1-1 0 0 0,1 2-1 0 0,0-1 1 0 0,0 0 0 0 0,-3 1 0 0 0,-5 2-6718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6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3567 0 0,'16'36'769'0'0,"-6"-11"2543"0"0,-5-13-191 0 0,2 7 2405 0 0,8 33 1 0 0,-12-38-4286 0 0,0 1 0 0 0,-2-1 1 0 0,1 16-1 0 0,-1-11-578 0 0,0-15-873 0 0,-1 0 1 0 0,0 1-1 0 0,0-1 0 0 0,-1 9 0 0 0,1-12-213 0 0,-1 1 0 0 0,1 0 0 0 0,-1-1 0 0 0,0 1 0 0 0,0-1 0 0 0,1 1 0 0 0,-1-1 0 0 0,0 1 0 0 0,0-1 0 0 0,0 0 0 0 0,0 1 0 0 0,-1-1 0 0 0,1 0 0 0 0,0 0 0 0 0,0 0 0 0 0,-3 1 0 0 0,-5 4-4721 0 0,1-1-979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7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2615 0 0,'3'1'194'0'0,"32"23"970"0"0,-23-15 1422 0 0,1 0 0 0 0,-2 2-1 0 0,1-1 1 0 0,17 24 0 0 0,-17-20 842 0 0,22 21 0 0 0,-22-23-2340 0 0,-11-11-807 0 0,2-21-2305 0 0,-2 13 1840 0 0,-1 0-1 0 0,0 1 1 0 0,-1-9-1 0 0,1 9 210 0 0,0 1-1 0 0,0 0 1 0 0,0 0-1 0 0,1-9 1 0 0,0 12 12 0 0,-1 0 0 0 0,1 0 0 0 0,0 0 0 0 0,0 0 0 0 0,0 0 0 0 0,0 0 0 0 0,0 0 0 0 0,0 1 0 0 0,0-1 0 0 0,1 0 0 0 0,-1 1 0 0 0,1-1 0 0 0,-1 1 0 0 0,1-1 0 0 0,2-1 0 0 0,15-11 879 0 0,3-2-94 0 0,0 1 1 0 0,36-19-1 0 0,-30 19-202 0 0,-20 10-307 0 0,0 0-1 0 0,15-5 0 0 0,-22 9-295 0 0,0 1 0 0 0,-1 0 0 0 0,1 0 0 0 0,0 0 0 0 0,0 0-1 0 0,-1 0 1 0 0,1 0 0 0 0,0 0 0 0 0,0 0 0 0 0,-1 0 0 0 0,1 0-1 0 0,0 0 1 0 0,-1 1 0 0 0,1-1 0 0 0,0 0 0 0 0,0 0 0 0 0,-1 1-1 0 0,1-1 1 0 0,0 0 0 0 0,-1 1 0 0 0,1-1 0 0 0,-1 1-1 0 0,1-1 1 0 0,-1 1 0 0 0,1-1 0 0 0,-1 1 0 0 0,1-1 0 0 0,-1 1-1 0 0,1 0 1 0 0,-1-1 0 0 0,1 1 0 0 0,-1 0 0 0 0,0-1 0 0 0,0 1-1 0 0,1 0 1 0 0,-1-1 0 0 0,0 1 0 0 0,0 0 0 0 0,0 0 0 0 0,0-1-1 0 0,0 1 1 0 0,0 1 0 0 0,1 3 53 0 0,0 1 0 0 0,-1-1-1 0 0,0 11 1 0 0,-1-8-10 0 0,0 1-1 0 0,0-1 0 0 0,-1 0 1 0 0,-1 0-1 0 0,-3 10 1 0 0,-20 37 389 0 0,25-52-431 0 0,-66 116 1665 0 0,16-30-449 0 0,47-80-1231 0 0,4-8-3 0 0,0-1 0 0 0,0 0 0 0 0,-1 0 0 0 0,1 0 0 0 0,0 1 0 0 0,0-1 0 0 0,0 0 0 0 0,0 0 0 0 0,0 1 0 0 0,0-1 0 0 0,0 0 0 0 0,0 1 0 0 0,0-1 0 0 0,0 0 0 0 0,0 0 0 0 0,0 1 0 0 0,0-1 0 0 0,0 0 0 0 0,0 0 0 0 0,0 1 0 0 0,0-1 0 0 0,0 0 0 0 0,0 0 0 0 0,0 1 0 0 0,0-1 0 0 0,0 0 0 0 0,1 0 0 0 0,-1 1 0 0 0,0-1 0 0 0,0 0 0 0 0,0 0 0 0 0,0 1 0 0 0,1-1 0 0 0,-1 0 0 0 0,0 0 0 0 0,0 0 0 0 0,1 0 0 0 0,-1 1 0 0 0,0-1 0 0 0,0 0 0 0 0,1 0 0 0 0,3-1 0 0 0,2-1 0 0 0,-1-1 0 0 0,0 1 0 0 0,0-1 0 0 0,-1-1 0 0 0,1 1 0 0 0,0 0 0 0 0,-1-1 0 0 0,0 0 0 0 0,5-6 0 0 0,-5 6 0 0 0,30-33 0 0 0,-2-2 0 0 0,33-53 0 0 0,-61 86 0 0 0,16-28-2217 0 0,-16 24-753 0 0,1-2 0 0 0,4-20 1 0 0,-5 19-6361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2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2015 0 0,'0'0'288'0'0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4:57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4287 0 0,'-2'2'26'0'0,"0"-1"0"0"0,0 0 0 0 0,0 1 0 0 0,0 0 0 0 0,1-1 0 0 0,-1 1 0 0 0,0 0 0 0 0,1 0-1 0 0,-1 0 1 0 0,1 0 0 0 0,0 0 0 0 0,0 0 0 0 0,0 0 0 0 0,0 0 0 0 0,0 0 0 0 0,0 1-1 0 0,0 2 1 0 0,-2 6-18 0 0,1 0 1 0 0,-1 17-1 0 0,0-1 469 0 0,0-10 541 0 0,-4 21 3491 0 0,-2 40 0 0 0,4-20-606 0 0,2-14-581 0 0,2 69 1 0 0,3-79-1972 0 0,-2-19-822 0 0,1 1 0 0 0,0 0 0 0 0,1 0 0 0 0,1-1 0 0 0,1 1 0 0 0,0-1 0 0 0,9 23 0 0 0,-4-21-215 0 0,0 0-1 0 0,16 22 1 0 0,-21-34-280 0 0,0 0 0 0 0,0 0-1 0 0,1 0 1 0 0,-1-1 0 0 0,1 0-1 0 0,0 0 1 0 0,0 0-1 0 0,0-1 1 0 0,1 1 0 0 0,-1-1-1 0 0,12 4 1 0 0,-7-5-34 0 0,0 0 0 0 0,0 0 0 0 0,1-1 0 0 0,-1 0 0 0 0,0-1 0 0 0,1 0 0 0 0,-1 0 0 0 0,0-1 0 0 0,1-1 0 0 0,-1 0 0 0 0,0 0 0 0 0,0-1 0 0 0,0 0 0 0 0,13-7 0 0 0,7-5 0 0 0,0 0 0 0 0,-1-2 0 0 0,30-24 0 0 0,-47 33 0 0 0,14-10 0 0 0,-1-1 0 0 0,-1-1 0 0 0,37-38 0 0 0,-56 52 0 0 0,1-1 0 0 0,-1 0 0 0 0,0 0 0 0 0,-1 0 0 0 0,0-1 0 0 0,0 1 0 0 0,-1-1 0 0 0,1 0 0 0 0,-2 0 0 0 0,1-1 0 0 0,-1 1 0 0 0,0 0 0 0 0,-1-1 0 0 0,0 1 0 0 0,0-1 0 0 0,-1 1 0 0 0,0-1 0 0 0,-2-11 0 0 0,0 9-264 0 0,0 1 0 0 0,-1 0 0 0 0,0 0 1 0 0,-1 0-1 0 0,0 0 0 0 0,0 0 0 0 0,-9-12 0 0 0,10 17-168 0 0,0 0-1 0 0,0 1 1 0 0,-1 0 0 0 0,0-1 0 0 0,0 1-1 0 0,0 1 1 0 0,0-1 0 0 0,0 1-1 0 0,-1-1 1 0 0,0 1 0 0 0,1 0-1 0 0,-1 1 1 0 0,0-1 0 0 0,0 1-1 0 0,-11-3 1 0 0,-12 1-9764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2.1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2935 0 0,'13'50'320'0'0,"3"25"1469"0"0,1 44 2769 0 0,-7 60 1655 0 0,-11-152-5813 0 0,-2-35-837 0 0,1 0 1 0 0,-1 0-1 0 0,0 0 0 0 0,-5-7 0 0 0,4 5-2216 0 0,-5-9-2246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2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1 139 4631 0 0,'1'-1'360'0'0,"287"-82"7807"0"0,-116 30-5431 0 0,-166 52-2659 0 0,-4 1-53 0 0,-1 0 0 0 0,0 0-1 0 0,0 0 1 0 0,1 0 0 0 0,-1 0-1 0 0,0 0 1 0 0,0 0 0 0 0,1 1-1 0 0,-1-1 1 0 0,0 1 0 0 0,0-1-1 0 0,0 1 1 0 0,0-1 0 0 0,1 1-1 0 0,-1-1 1 0 0,0 1 0 0 0,0 0-1 0 0,0 0 1 0 0,0 0 0 0 0,0-1-1 0 0,-1 1 1 0 0,1 0-1 0 0,0 0 1 0 0,0 0 0 0 0,-1 0-1 0 0,1 1 1 0 0,0-1 0 0 0,-1 0-1 0 0,1 0 1 0 0,-1 0 0 0 0,1 3-1 0 0,2 4 63 0 0,-1 0 0 0 0,1 1-1 0 0,0 12 1 0 0,-2-16-78 0 0,13 178 1193 0 0,-12-126-1050 0 0,0 5 63 0 0,5 59 284 0 0,-7-75-288 0 0,0-11-13 0 0,0-18-84 0 0,0-11-81 0 0,0 0 1 0 0,0 0 0 0 0,0 0-1 0 0,3 9 1 0 0,-3-14-16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2.8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1 167 7111 0 0,'0'0'548'0'0,"2"-1"-357"0"0,4 0 181 0 0,0 0 0 0 0,-1 0 0 0 0,1-1 0 0 0,-1 0 0 0 0,1-1 0 0 0,-1 1 0 0 0,9-6 1 0 0,34-27 2133 0 0,-33 24-1610 0 0,21-14 0 0 0,7-3 114 0 0,-36 21-1092 0 0,1 2-1 0 0,0-1 0 0 0,0 1 1 0 0,1 0-1 0 0,0 1 0 0 0,-1 0 1 0 0,1 1-1 0 0,15-5 0 0 0,-15 8-3665 0 0,3 3-1256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3.2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0 914 7135 0 0,'2'-1'1758'0'0,"2"-1"-1208"0"0,1-1 1 0 0,-1 1-1 0 0,0-1 1 0 0,0 0 0 0 0,0 0-1 0 0,0 0 1 0 0,5-7-1 0 0,23-32 1638 0 0,-6 9-1299 0 0,-13 15-803 0 0,2 2 0 0 0,0 0 0 0 0,1 1 0 0 0,1 0 0 0 0,18-12 0 0 0,1 2-1471 0 0,-16 11-2562 0 0,1 0-1036 0 0</inkml:trace>
  <inkml:trace contextRef="#ctx0" brushRef="#br0" timeOffset="1">401 323 2759 0 0,'1'-1'207'0'0,"3"-12"-352"0"0,-1 1 1386 0 0,1 0 0 0 0,0 0 0 0 0,1 1 0 0 0,0 0 0 0 0,1 0 0 0 0,0 0 0 0 0,1 1 0 0 0,12-15 0 0 0,-6 12 215 0 0,1 0 0 0 0,0 1 0 0 0,2 1 0 0 0,29-17 0 0 0,70-28-147 0 0,-36 19-1558 0 0,-71 33-395 0 0,17-8-1598 0 0,-9 4-3419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3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0 5327 0 0,'1'3'410'0'0,"15"37"1072"0"0,32 51 1 0 0,-26-49 97 0 0,19 47 0 0 0,85 262 2205 0 0,-61-194-2828 0 0,-42-105-570 0 0,-11-20-40 0 0,-1 1 0 0 0,7 39-1 0 0,-12-40-14 0 0,-1 0 0 0 0,1 45 0 0 0,-6-63-296 0 0,1-4-6 0 0,0 1 0 0 0,-3 13 0 0 0,2-21-7 0 0,0-1 1 0 0,-1 1-1 0 0,1 0 0 0 0,-1-1 1 0 0,0 1-1 0 0,0-1 0 0 0,0 1 1 0 0,0-1-1 0 0,0 1 0 0 0,-1-1 1 0 0,1 0-1 0 0,-1 1 0 0 0,1-1 1 0 0,-3 2-1 0 0,-4 3 54 0 0,7-5-61 0 0,0-1 0 0 0,-1 1 0 0 0,1-1 0 0 0,-1 1 1 0 0,1-1-1 0 0,-1 0 0 0 0,1 0 0 0 0,-1 0 0 0 0,0 0 1 0 0,0 0-1 0 0,1 0 0 0 0,-1 0 0 0 0,0-1 0 0 0,0 1 0 0 0,0-1 1 0 0,0 1-1 0 0,0-1 0 0 0,0 0 0 0 0,-2 1 0 0 0,-13-2-9 0 0,-1-1 0 0 0,1 0 0 0 0,0-1-1 0 0,1-1 1 0 0,-33-12 0 0 0,-76-41-96 0 0,110 50 94 0 0,0 0-10 0 0,-21-15 0 0 0,33 20 9 0 0,0 0 0 0 0,0 0 1 0 0,0 0-1 0 0,0-1 0 0 0,1 1 0 0 0,0-1 0 0 0,-1 0 0 0 0,1 0 1 0 0,0 1-1 0 0,0-1 0 0 0,1-1 0 0 0,-1 1 0 0 0,-1-4 1 0 0,2 4 113 0 0,1 0 0 0 0,0 0 1 0 0,-1 0-1 0 0,1 0 0 0 0,1 0 1 0 0,-1 0-1 0 0,0 0 0 0 0,1 0 1 0 0,-1 1-1 0 0,1-1 1 0 0,0 0-1 0 0,0 0 0 0 0,3-5 1 0 0,1-2 918 0 0,14-20 0 0 0,-18 28-999 0 0,9-13 375 0 0,0 0 0 0 0,1 1-1 0 0,1 0 1 0 0,0 1 0 0 0,18-15 0 0 0,7-3-22 0 0,-22 18-268 0 0,21-15-1 0 0,26-15-2434 0 0,-31 20-4880 0 0,-7 6-272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4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3767 0 0,'-2'1'336'0'0,"-2"-2"-272"0"0,-5 2 520 0 0,0 1 1520 0 0,2 1-1592 0 0,3 0 864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4.4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7487 0 0,'3'26'1129'0'0,"-1"1"1"0"0,-1 38-1 0 0,2 31 4943 0 0,-2-82-5380 0 0,2 0-1 0 0,-1 0 0 0 0,2-1 0 0 0,7 19 1 0 0,-9-27-602 0 0,0 0 1 0 0,0 0-1 0 0,1-1 1 0 0,0 1-1 0 0,0-1 1 0 0,0 1 0 0 0,0-1-1 0 0,1 0 1 0 0,0 0-1 0 0,0-1 1 0 0,0 1-1 0 0,0-1 1 0 0,0 0-1 0 0,6 3 1 0 0,-9-5-150 0 0,0-1-1 0 0,0 0 1 0 0,1 1 0 0 0,-1-1 0 0 0,0 0-1 0 0,0 0 1 0 0,0 0 0 0 0,0 0 0 0 0,0 0-1 0 0,0 0 1 0 0,0 0 0 0 0,0-1 0 0 0,0 1-1 0 0,0 0 1 0 0,0-1 0 0 0,0 1 0 0 0,0 0-1 0 0,0-1 1 0 0,0 1 0 0 0,2-2 0 0 0,14-12-2720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4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0 147 5007 0 0,'9'-6'1398'0'0,"1"0"0"0"0,19-10 0 0 0,3-2 1871 0 0,-26 14-2726 0 0,1 1 1 0 0,0 0-1 0 0,0 0 0 0 0,0 1 0 0 0,9-3 1 0 0,7-2 220 0 0,-16 5-602 0 0,-1 1 1 0 0,0 0-1 0 0,1 0 1 0 0,-1 0-1 0 0,9 0 0 0 0,-7 1 29 0 0,1-1-1 0 0,14-2 0 0 0,63-22 12 0 0,-50 14-55 0 0,74-14 0 0 0,-103 24-141 0 0,0 0-1 0 0,0 1 0 0 0,0 0 1 0 0,0 0-1 0 0,13 3 0 0 0,-16-2-2 0 0,0 0 0 0 0,0 0-1 0 0,0 1 1 0 0,-1-1 0 0 0,1 1-1 0 0,0 0 1 0 0,-1 0 0 0 0,1 0-1 0 0,-1 1 1 0 0,0-1 0 0 0,4 5-1 0 0,9 10-2 0 0,-13-11 0 0 0,-2 0 0 0 0,12 18 0 0 0,-3-4 0 0 0,11 27 0 0 0,1 9 0 0 0,57 102 0 0 0,-32-66 29 0 0,-23-42-4 0 0,16 49 169 0 0,-12-24-38 0 0,-14-41-127 0 0,-3 1 0 0 0,9 38 0 0 0,1 7 280 0 0,-11-41 88 0 0,10 59 0 0 0,-18-69 228 0 0,0 36 1 0 0,-2-56-493 0 0,0-8-126 0 0,0 0 0 0 0,0 1 1 0 0,0-1-1 0 0,0 1 0 0 0,0-1 1 0 0,0 0-1 0 0,-1 1 0 0 0,1-1 1 0 0,0 0-1 0 0,-1 1 0 0 0,1-1 1 0 0,-1 0-1 0 0,1 0 0 0 0,-1 1 1 0 0,0-1-1 0 0,0 0 1 0 0,1 0-1 0 0,-1 0 0 0 0,0 0 1 0 0,0 0-1 0 0,0 0 0 0 0,0 0 1 0 0,0 0-1 0 0,0 0 0 0 0,0-1 1 0 0,-1 1-1 0 0,1 0 0 0 0,0-1 1 0 0,0 1-1 0 0,-2 0 1 0 0</inkml:trace>
  <inkml:trace contextRef="#ctx0" brushRef="#br0" timeOffset="1">167 511 2991 0 0,'-1'1'16'0'0,"1"0"0"0"0,-1-1 0 0 0,1 1 0 0 0,0 0 0 0 0,-1 0 0 0 0,1-1 0 0 0,0 1 0 0 0,0 0 0 0 0,-1 0 0 0 0,1 0 0 0 0,0 0 0 0 0,0 0 0 0 0,0-1 0 0 0,0 1 0 0 0,0 0 0 0 0,0 0 0 0 0,0 1 0 0 0,5 18 428 0 0,-3-9 378 0 0,14 64 4185 0 0,-9-49-2292 0 0,6 54-1 0 0,-12-73-2568 0 0,0 0 1 0 0,1 0-1 0 0,0 0 1 0 0,1-1-1 0 0,-1 1 1 0 0,1-1-1 0 0,0 1 1 0 0,1-1-1 0 0,-1 0 1 0 0,1 0-1 0 0,0-1 1 0 0,1 1-1 0 0,0-1 1 0 0,-1 0-1 0 0,2 0 1 0 0,9 7-1 0 0,1-5-1533 0 0,-6-5-2730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5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0 130 2015 0 0,'0'-1'147'0'0,"0"0"-81"0"0,1 0 1 0 0,-1 0-1 0 0,0 0 1 0 0,0 1-1 0 0,0-1 0 0 0,1 0 1 0 0,-1 0-1 0 0,1 0 0 0 0,-1 0 1 0 0,0 1-1 0 0,1-1 0 0 0,-1 0 1 0 0,1 0-1 0 0,0 1 0 0 0,-1-1 1 0 0,1 0-1 0 0,0 1 1 0 0,-1-1-1 0 0,1 1 0 0 0,0-1 1 0 0,0 1-1 0 0,-1-1 0 0 0,1 1 1 0 0,1-1-1 0 0,2-2 806 0 0,2-1-222 0 0,0-1 0 0 0,0 1 0 0 0,0 0 0 0 0,0 1 0 0 0,1 0 1 0 0,-1 0-1 0 0,12-4 0 0 0,52-9 2092 0 0,-48 11-1324 0 0,31-9-1 0 0,56-22 1630 0 0,-86 33-2512 0 0,-21 3-167 0 0,0 1 42 0 0,2 0-275 0 0,-1 0 1 0 0,1 1-1 0 0,-1 0 0 0 0,0 0 1 0 0,1 0-1 0 0,-1 0 0 0 0,0 0 1 0 0,-1 0-1 0 0,1 1 0 0 0,0 0 0 0 0,-1-1 1 0 0,1 1-1 0 0,-1 0 0 0 0,0 0 1 0 0,0 1-1 0 0,0-1 0 0 0,0 0 1 0 0,-1 1-1 0 0,1-1 0 0 0,0 5 0 0 0,2 8 309 0 0,-1 1 0 0 0,0 0 0 0 0,0 29 0 0 0,-7 54-275 0 0,4-86-110 0 0,-9 73-986 0 0,1-51-5873 0 0,3-16-494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3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1951 0 0,'4'15'716'0'0,"-2"0"-1"0"0,1 0 1 0 0,-2 0-1 0 0,0 0 0 0 0,-1 0 1 0 0,0 0-1 0 0,-1 1 1 0 0,-5 21-1 0 0,3-23 1393 0 0,5-21-2215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5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0 113 3655 0 0,'8'-10'741'0'0,"1"1"-1"0"0,0 0 0 0 0,1 1 0 0 0,0 0 0 0 0,0 0 0 0 0,0 1 0 0 0,1 0 0 0 0,0 1 0 0 0,1 0 0 0 0,-1 1 1 0 0,24-7-1 0 0,-16 6 204 0 0,-13 3-642 0 0,0 1-1 0 0,0 0 0 0 0,1 1 0 0 0,9-2 0 0 0,-15 3-306 0 0,1 0-1 0 0,0 0 0 0 0,0 0 1 0 0,-1 0-1 0 0,1 0 0 0 0,0 1 1 0 0,0-1-1 0 0,-1 1 0 0 0,1-1 1 0 0,0 1-1 0 0,-1-1 1 0 0,1 1-1 0 0,0 0 0 0 0,-1 0 1 0 0,1 0-1 0 0,-1 0 0 0 0,0 0 1 0 0,1 0-1 0 0,-1 0 1 0 0,0 0-1 0 0,2 3 0 0 0,-2-3-440 0 0,0 1 0 0 0,0-1 0 0 0,1 1 0 0 0,-2 0-1 0 0,1-1 1 0 0,0 1 0 0 0,0 0 0 0 0,0 0 0 0 0,-1 0 0 0 0,1 2-1 0 0,1 15-3853 0 0</inkml:trace>
  <inkml:trace contextRef="#ctx0" brushRef="#br0" timeOffset="1">90 334 2847 0 0,'-11'26'32'0'0,"0"5"9167"0"0,30-32-5824 0 0,-15 0-3091 0 0,0 0 0 0 0,0 0 0 0 0,0-1-1 0 0,-1 1 1 0 0,1-1 0 0 0,0 0 0 0 0,4-4 0 0 0,10-4 166 0 0,12-6-699 0 0,-11 4-4285 0 0,-4 1-1218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6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81 313 3823 0 0,'-23'-2'149'0'0,"-26"-7"0"0"0,48 9-147 0 0,1 0 0 0 0,0 0 0 0 0,-1 0 0 0 0,1 0 0 0 0,0-1 0 0 0,-1 1 0 0 0,1 0 1 0 0,0 0-1 0 0,-1 0 0 0 0,1 0 0 0 0,0 0 0 0 0,-1-1 0 0 0,1 1 0 0 0,0 0 0 0 0,0 0 0 0 0,-1 0 1 0 0,1-1-1 0 0,0 1 0 0 0,0 0 0 0 0,-1-1 0 0 0,1 1 0 0 0,0 0 0 0 0,0 0 0 0 0,0-1 0 0 0,0 1 0 0 0,-1 0 1 0 0,1-1-1 0 0,0 1 0 0 0,0 0 0 0 0,0-1 0 0 0,0 1 0 0 0,0 0 0 0 0,0-1 0 0 0,0 1 0 0 0,0 0 0 0 0,0-1 1 0 0,0 1-1 0 0,0 0 0 0 0,0-1 0 0 0,0 1 0 0 0,0-1 0 0 0,0 1 0 0 0,0 0 0 0 0,1 0 0 0 0,-1-1 1 0 0,13-14 8 0 0,-9 10-9 0 0,34-40 1175 0 0,-21 24 245 0 0,0 1 0 0 0,2 0 0 0 0,0 1 0 0 0,1 1 0 0 0,26-18 1 0 0,-26 23-448 0 0,3-3-62 0 0,1 2 0 0 0,31-14 0 0 0,-52 27-1048 0 0,0 0-1 0 0,-1-1 1 0 0,1 1-1 0 0,-1 0 1 0 0,0-1-1 0 0,1 0 1 0 0,1-1-1 0 0,-6-3-1060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6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3367 0 0,'63'144'4744'0'0,"-44"-95"-3347"0"0,-1 0 0 0 0,-3 0-1 0 0,10 58 1 0 0,-3-13-304 0 0,22 140 891 0 0,-17 3-566 0 0,-12-97-741 0 0,-13-119-591 0 0,1 10 41 0 0,1-2 0 0 0,1 1-1 0 0,14 42 1 0 0,-15-63-116 0 0,-2-10-521 0 0,-3-16-4793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7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239 103 4895 0 0,'0'14'307'0'0,"-2"1"-1"0"0,1-1 1 0 0,-2 0-1 0 0,0-1 1 0 0,-6 18-1 0 0,-30 64 3699 0 0,8-33-1091 0 0,-59 87 0 0 0,81-138-2364 0 0,1 1-1 0 0,-19 17 0 0 0,27-29-541 0 0,-1 0-1 0 0,1 0 1 0 0,0 0-1 0 0,0 0 1 0 0,0 0-1 0 0,-1 0 1 0 0,1 0-1 0 0,0 0 0 0 0,0 0 1 0 0,-1 0-1 0 0,1 0 1 0 0,0 0-1 0 0,0 0 1 0 0,0 0-1 0 0,-1 0 1 0 0,1 0-1 0 0,0 0 1 0 0,0 0-1 0 0,0 0 1 0 0,-1 0-1 0 0,1 0 1 0 0,0 0-1 0 0,0 0 0 0 0,0 0 1 0 0,-1 0-1 0 0,1-1 1 0 0,0 1-1 0 0,0 0 1 0 0,0 0-1 0 0,0 0 1 0 0,-1 0-1 0 0,1 0 1 0 0,0-1-1 0 0,0 1 1 0 0,0 0-1 0 0,0 0 1 0 0,0 0-1 0 0,0-1 0 0 0,0 1 1 0 0,0 0-1 0 0,-1 0 1 0 0,-3-9-128 0 0,2-3-416 0 0,1 0-1 0 0,0 1 1 0 0,0-1 0 0 0,2 0 0 0 0,-1 0 0 0 0,5-22 0 0 0,-4 23-209 0 0,5-19-2912 0 0,3 0-798 0 0</inkml:trace>
  <inkml:trace contextRef="#ctx0" brushRef="#br0" timeOffset="1">426 1 7631 0 0,'12'0'672'0'0,"0"4"-536"0"0,1 4-136 0 0,1 0 2312 0 0,5 2-1024 0 0,1 1 928 0 0,3-4-1864 0 0,-4-2-8 0 0,-2-2-344 0 0,-4-3 0 0 0,-2-2 0 0 0,1-1-4024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7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1 250 4895 0 0,'169'-76'17331'0'0,"-93"49"-13182"0"0,-61 23-3937 0 0,0-2 1 0 0,0 0-1 0 0,0 0 1 0 0,-1-1-1 0 0,0-1 0 0 0,-1 0 1 0 0,0-1-1 0 0,0-1 0 0 0,-1 0 1 0 0,17-17-1 0 0,-28 25-225 0 0,0 1-1 0 0,-1 0 1 0 0,1 0-1 0 0,0-1 1 0 0,-1 1 0 0 0,1-1-1 0 0,-1 1 1 0 0,1-1-1 0 0,-1 1 1 0 0,0 0 0 0 0,0-1-1 0 0,1-2 1 0 0,-1 3-21 0 0,0 0 1 0 0,0 0-1 0 0,0 0 1 0 0,0-1-1 0 0,1 1 1 0 0,-1 0-1 0 0,0 0 1 0 0,1 0 0 0 0,-1 0-1 0 0,1 0 1 0 0,0-1-1 0 0,-1 1-77 0 0,1 1 0 0 0,-1-1 0 0 0,0 1 0 0 0,0-1-1 0 0,1 0 1 0 0,-1 1 0 0 0,0-1 0 0 0,0 1 0 0 0,0-1 0 0 0,0 1 0 0 0,0-1 0 0 0,0 1-1 0 0,0-1 1 0 0,0 0 0 0 0,0 1 0 0 0,0-1 0 0 0</inkml:trace>
  <inkml:trace contextRef="#ctx0" brushRef="#br0" timeOffset="1">177 218 5327 0 0,'0'17'472'0'0,"0"2"-376"0"0,1 1-96 0 0,1 2 0 0 0,-4-1 224 0 0,2-1 32 0 0,2-4 8 0 0,2 1 0 0 0,1-2-264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7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321 0 2879 0 0,'-3'21'256'0'0,"0"0"-256"0"0,-2 0 1184 0 0,1 1 184 0 0,-2-1 40 0 0,0 1 0 0 0,-2 1-384 0 0,-1-1-72 0 0,-3 1-24 0 0,1-2 0 0 0,1-2-800 0 0,-1 1-128 0 0,-2 1-104 0 0,2 0-3208 0 0,2-6-640 0 0</inkml:trace>
  <inkml:trace contextRef="#ctx0" brushRef="#br0" timeOffset="1">0 469 8375 0 0,'15'18'526'0'0,"17"28"0"0"0,24 58 5617 0 0,-15-27-1872 0 0,-37-69-4076 0 0,0-1 0 0 0,1 1 0 0 0,1-1 1 0 0,9 11-1 0 0,-13-16-261 0 0,1 0 0 0 0,-1 0 0 0 0,1 0 0 0 0,-1 0 1 0 0,1-1-1 0 0,0 1 0 0 0,-1-1 0 0 0,1 1 0 0 0,0-1 0 0 0,0 0 0 0 0,0 0 0 0 0,0-1 0 0 0,0 1 0 0 0,0 0 0 0 0,1-1 0 0 0,2 0 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8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1 204 2847 0 0,'33'-23'284'0'0,"-13"8"1319"0"0,33-17 0 0 0,7-3 911 0 0,-34 19-1080 0 0,36-16 0 0 0,-23 13-393 0 0,-29 13-560 0 0,0 1 1 0 0,1 0-1 0 0,0 1 1 0 0,14-4-1 0 0,-21 7-223 0 0,-1 0-1 0 0,1 0 1 0 0,0 1-1 0 0,0 0 1 0 0,0-1-1 0 0,0 1 1 0 0,7 1-1 0 0,-10 0-208 0 0,0-1 0 0 0,0 0 0 0 0,0 1 0 0 0,0-1 0 0 0,0 1 0 0 0,0-1 0 0 0,0 1 0 0 0,0-1 0 0 0,-1 1 0 0 0,1 0 0 0 0,0-1 0 0 0,0 1 0 0 0,-1 0 0 0 0,1 0 0 0 0,0 0 0 0 0,-1-1-1 0 0,1 1 1 0 0,0 0 0 0 0,-1 0 0 0 0,0 0 0 0 0,1 0 0 0 0,-1 0 0 0 0,1 0 0 0 0,-1 0 0 0 0,0 0 0 0 0,0 0 0 0 0,0 0 0 0 0,0 0 0 0 0,0 1 0 0 0,0-1 0 0 0,0 0 0 0 0,0 0 0 0 0,0 0 0 0 0,0 1 0 0 0,-3 21 346 0 0,0 0 1 0 0,-2-1 0 0 0,0 0 0 0 0,-13 34 0 0 0,-44 80-1265 0 0,44-104-973 0 0,6-12-3365 0 0</inkml:trace>
  <inkml:trace contextRef="#ctx0" brushRef="#br0" timeOffset="1">79 297 6679 0 0,'15'-10'2373'0'0,"25"-21"-1"0"0,-31 23-1334 0 0,-1 1 0 0 0,1 1 0 0 0,1 0 0 0 0,11-7 0 0 0,-9 8-232 0 0,0 0 1 0 0,13-4-1 0 0,0 5-1328 0 0,-22 4-52 0 0,-1 1-1 0 0,1-1 0 0 0,-1 0 0 0 0,0 0 0 0 0,1 1 0 0 0,-1 0 1 0 0,0-1-1 0 0,3 2 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8.6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316 158 5695 0 0,'0'0'512'0'0,"14"-3"-416"0"0,-2-2-96 0 0,0-2 0 0 0,0-2 528 0 0,2 0 80 0 0,1-2 24 0 0,-2 1 0 0 0,1-2-304 0 0,-1 0-56 0 0,-1-2-16 0 0,2 2 0 0 0,-4 0-192 0 0,-1-1-64 0 0,2 2 0 0 0,-1 2-2624 0 0,1 0-544 0 0</inkml:trace>
  <inkml:trace contextRef="#ctx0" brushRef="#br0" timeOffset="1">1 595 3767 0 0,'0'0'291'0'0,"8"-4"137"0"0,110-74 12604 0 0,88-53-4223 0 0,89-59-5109 0 0,-270 170-3812 0 0,-19 15-311 0 0,1 0 1 0 0,-1 0-1 0 0,1 0 0 0 0,11-5 1 0 0,-12 8-516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8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0 7367 0 0,'-141'350'8857'0'0,"71"-204"-7966"0"0</inkml:trace>
  <inkml:trace contextRef="#ctx0" brushRef="#br0" timeOffset="1">448 163 6991 0 0,'27'1'624'0'0,"1"-1"-496"0"0,-1 2 1984 0 0,0 2 392 0 0,3-1 88 0 0,0 2 8 0 0,-5-4-808 0 0,-1 4-168 0 0,0 1-32 0 0,0 3-8 0 0,0-3-944 0 0,-2-2-192 0 0,0 4-40 0 0,-1-2-8 0 0,-1 0-272 0 0,-2-2-48 0 0,0 1-16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9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15 4831 0 0,'-6'-4'7055'0'0,"8"5"-6493"0"0,1 0-1 0 0,0 0 1 0 0,0-1 0 0 0,0 1-1 0 0,0-1 1 0 0,0 1-1 0 0,0-1 1 0 0,0 0 0 0 0,4 0-1 0 0,33-6 1316 0 0,-14 2-1090 0 0,-10 2-456 0 0,9 0-417 0 0,44 0 0 0 0,-58 3-216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3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3799 0 0,'0'0'968'0'0,"4"6"-704"0"0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09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1 365 4031 0 0,'6'0'9572'0'0,"15"-8"-5900"0"0,24-12-564 0 0,154-79 3379 0 0,-119 60-5007 0 0,48-26 57 0 0,26-32-1914 0 0</inkml:trace>
  <inkml:trace contextRef="#ctx0" brushRef="#br0" timeOffset="1">222 0 6911 0 0,'20'127'2970'0'0,"4"16"3204"0"0,-23-138-6124 0 0,0-1 0 0 0,1 1 0 0 0,0 0 0 0 0,-1-1-1 0 0,2 0 1 0 0,-1 0 0 0 0,0 1 0 0 0,1-1 0 0 0,0-1 0 0 0,0 1-1 0 0,0 0 1 0 0,0-1 0 0 0,1 1 0 0 0,-1-1 0 0 0,1 0 0 0 0,0 0 0 0 0,0-1-1 0 0,0 1 1 0 0,0-1 0 0 0,5 3 0 0 0,3-2-337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10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8407 0 0,'6'46'2588'0'0,"-1"0"0"0"0,-3 0-1 0 0,-2 1 1 0 0,-6 55 0 0 0,5-89-2136 0 0,0-5-197 0 0,-1 0 0 0 0,2-1 0 0 0,-1 1 1 0 0,1 0-1 0 0,1-1 0 0 0,-1 1 1 0 0,1 0-1 0 0,4 11 0 0 0,-5-18-287 0 0,0-1 1 0 0,0 1-1 0 0,0-1 0 0 0,0 0 1 0 0,1 1-1 0 0,-1-1 0 0 0,0 0 1 0 0,0 1-1 0 0,1-1 0 0 0,-1 0 1 0 0,0 1-1 0 0,0-1 0 0 0,1 0 1 0 0,-1 1-1 0 0,0-1 0 0 0,1 0 1 0 0,-1 0-1 0 0,1 0 0 0 0,-1 1 0 0 0,0-1 1 0 0,1 0-1 0 0,-1 0 0 0 0,1 0 1 0 0,-1 0-1 0 0,0 0 0 0 0,1 0 1 0 0,-1 0-1 0 0,1 1 0 0 0,-1-1 1 0 0,0 0-1 0 0,1-1 0 0 0,-1 1 1 0 0,1 0-1 0 0,-1 0 0 0 0,1 0 0 0 0,-1 0 1 0 0,0 0-1 0 0,1 0 0 0 0,-1 0 1 0 0,1-1-1 0 0,-1 1 0 0 0,0 0 1 0 0,1 0-1 0 0,-1-1 0 0 0,1 1 1 0 0,-1 0-93 0 0,8-6-775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10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485 1 4199 0 0,'0'0'376'0'0,"2"12"-304"0"0,-2-2 1528 0 0,1 4 296 0 0,1 0 64 0 0,-1-1 1032 0 0,3 1-2168 0 0,-1-1-40 0 0,1-1-8 0 0,-1-1-688 0 0,2-1-88 0 0,-1-2-128 0 0</inkml:trace>
  <inkml:trace contextRef="#ctx0" brushRef="#br0" timeOffset="1">660 109 3655 0 0,'-66'137'2222'0'0,"28"-73"1011"0"0,-82 109 0 0 0,-64 44 1438 0 0,174-205-4494 0 0,-38 41 2314 0 0,-87 76-1 0 0,124-121-1717 0 0,-1 0 0 0 0,-13 7 0 0 0,19-11-233 0 0,6-4-509 0 0,0-1 1 0 0,0 1-1 0 0,0 0 0 0 0,0 0 0 0 0,0 0 1 0 0,0 0-1 0 0,0 0 0 0 0,0 0 0 0 0,0-1 1 0 0,0 1-1 0 0,0 0 0 0 0,0 0 0 0 0,0 0 0 0 0,0 0 1 0 0,0 0-1 0 0,0 0 0 0 0,0-1 0 0 0,0 1 1 0 0,0 0-1 0 0,0 0 0 0 0,0 0 0 0 0,0 0 1 0 0,0 0-1 0 0,0 0 0 0 0,0-1 0 0 0,0 1 1 0 0,0 0-1 0 0,-1 0 0 0 0,1 0 0 0 0,0 0 1 0 0,0 0-1 0 0,0 0 0 0 0,0 0 0 0 0,0 0 0 0 0,0 0 1 0 0,0 0-1 0 0,0-1 0 0 0,-1 1 0 0 0,1 0 1 0 0,0 0-1 0 0,0 0 0 0 0,0 0 0 0 0,0 0 1 0 0,0 0-1 0 0,0 0 0 0 0,-1 0 0 0 0,1 0 1 0 0,0 0-1 0 0,0 0 0 0 0,0 0 0 0 0,0 0 1 0 0,0 0-1 0 0,-1 0 0 0 0,1 0 0 0 0,0 0 1 0 0,0 0-1 0 0,0 0 0 0 0,0 1 0 0 0,0-1 0 0 0,-1 0 1 0 0,7-11 310 0 0,5-3-241 0 0,1 1 0 0 0,0 0 0 0 0,1 1 0 0 0,1 0 0 0 0,0 1 0 0 0,28-17 0 0 0,100-45 479 0 0,-127 66-456 0 0,305-122 2100 0 0,-299 121-2807 0 0,0 0 0 0 0,25-14 0 0 0,-14-2-9431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10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1 2039 0 0,'-6'16'184'0'0,"0"1"-184"0"0,0 4 1344 0 0,1 3 224 0 0,-1 3 56 0 0,2 6 8 0 0,-1 3 24 0 0,1 4 8 0 0,-1 6 0 0 0,2 0 0 0 0,0 2-448 0 0,0 2-80 0 0,2 1-16 0 0,-2-6-8 0 0,1-6-832 0 0,2-4-168 0 0,3-4-32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11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8 198 3767 0 0,'-1'3'194'0'0,"-1"0"0"0"0,1 1 0 0 0,0-1 0 0 0,1 0-1 0 0,-1 0 1 0 0,1 1 0 0 0,-1-1 0 0 0,1 0 0 0 0,0 1-1 0 0,0-1 1 0 0,0 0 0 0 0,1 1 0 0 0,-1-1-1 0 0,1 0 1 0 0,0 1 0 0 0,2 5 0 0 0,-1-5 322 0 0,0 0 0 0 0,1 0 0 0 0,0 0 0 0 0,-1-1 1 0 0,1 1-1 0 0,1-1 0 0 0,-1 1 0 0 0,0-1 0 0 0,1 0 0 0 0,7 5 0 0 0,2-1 678 0 0,1 1-1 0 0,0-2 0 0 0,1 0 1 0 0,-1 0-1 0 0,1-2 0 0 0,20 4 1 0 0,1-1-36 0 0,0-3 0 0 0,1-1 0 0 0,0-2 1 0 0,50-4-1 0 0,146-30 2033 0 0,-125 11-2614 0 0,-1-4 0 0 0,-1-6 0 0 0,166-72 0 0 0,-237 87-931 0 0,-1-1 0 0 0,52-37 1 0 0,-49 24-1408 0 0,-17 9-2761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3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5903 0 0,'34'-1'515'0'0,"-24"0"-493"0"0,-1 1 0 0 0,0-1 0 0 0,1 0-1 0 0,13-4 1 0 0,21-10 306 0 0,-26 12 583 0 0,0 1-1 0 0,1 1 1 0 0,-1 1 0 0 0,30 3-1 0 0,-5 0 932 0 0,241 9 5934 0 0,1 0-3845 0 0,235 10-610 0 0,15 12-1407 0 0,-387-23-1235 0 0,-96-5-376 0 0,-34-4-95 0 0,1 0 0 0 0,0-1 1 0 0,37-2-1 0 0,-33-5-118 0 0,-10 3-2017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4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93 115 3567 0 0,'4'-4'107'0'0,"0"0"0"0"0,1 0-1 0 0,-1 1 1 0 0,1-1-1 0 0,0 1 1 0 0,-1 0-1 0 0,1 0 1 0 0,1 1-1 0 0,9-5 1 0 0,1 0 863 0 0,31-13 1896 0 0,89-26 0 0 0,-134 45-2808 0 0,1 0-1 0 0,0 0 1 0 0,0 1-1 0 0,0-1 1 0 0,0 1-1 0 0,0 0 1 0 0,-1 0-1 0 0,1 0 0 0 0,0 0 1 0 0,4 1-1 0 0,-7-1-50 0 0,0 1 0 0 0,0-1 0 0 0,0 0 0 0 0,1 0-1 0 0,-1 0 1 0 0,0 1 0 0 0,0-1 0 0 0,0 0 0 0 0,1 0 0 0 0,-1 0 0 0 0,0 1-1 0 0,0-1 1 0 0,0 0 0 0 0,0 0 0 0 0,0 1 0 0 0,0-1 0 0 0,0 0-1 0 0,0 1 1 0 0,0-1 0 0 0,0 0 0 0 0,0 0 0 0 0,1 1 0 0 0,-2-1-1 0 0,1 0 1 0 0,0 1 0 0 0,0-1 0 0 0,0 0 0 0 0,0 0 0 0 0,0 1-1 0 0,0-1 1 0 0,0 0 0 0 0,0 0 0 0 0,0 1 0 0 0,-1-1 0 0 0,-3 10 113 0 0,-8 12 335 0 0,-2-1-1 0 0,-1 0 0 0 0,-29 32 1 0 0,-60 50 2615 0 0,79-80-2294 0 0,12-10 2 0 0,0 1 1 0 0,-12 16-1 0 0,14-7 570 0 0,43-20-1191 0 0,-16-7-126 0 0,0 1 0 0 0,0-2-1 0 0,0 0 1 0 0,-1-1 0 0 0,26-14-1 0 0,-14 7 42 0 0,97-52 845 0 0,-96 51-1315 0 0,-28 15 379 0 0,0 0 1 0 0,0 0 0 0 0,0 0-1 0 0,0 0 1 0 0,0 0 0 0 0,0 0-1 0 0,0 1 1 0 0,0-1 0 0 0,0 0-1 0 0,0 0 1 0 0,-1 0 0 0 0,0 1-1 0 0,-4 7 18 0 0,-1-2 0 0 0,0 1-1 0 0,0-1 1 0 0,-12 11 0 0 0,12-12-9 0 0,-189 197-70 0 0,146-146 149 0 0,-56 81-1 0 0,93-122 88 0 0,9-12-55 0 0,0-1 0 0 0,0 1 0 0 0,0 0 0 0 0,1 0-1 0 0,0 1 1 0 0,-1-1 0 0 0,2 0 0 0 0,-1 1 0 0 0,-2 7-1 0 0,15-13 335 0 0,-2-1-320 0 0,1-1 0 0 0,-1-1 1 0 0,0 0-1 0 0,0 0 0 0 0,0-1 0 0 0,0 0 0 0 0,14-12 0 0 0,-11 9-12 0 0,146-110 1197 0 0,-52 37-592 0 0,-41 28-292 0 0,-44 34-249 0 0,1 1-1 0 0,1 1 0 0 0,25-13 0 0 0,-46 29-156 0 0,0 0 0 0 0,0-1 0 0 0,0 1 0 0 0,0 0 0 0 0,0-1 0 0 0,0 1 0 0 0,0-1 0 0 0,3-3 0 0 0,-28 7-430 0 0,-32 15-2440 0 0,46-13 1985 0 0,-1 0-1 0 0,1 1 1 0 0,0-1 0 0 0,1 2 0 0 0,-1-1-1 0 0,-9 9 1 0 0,-9 6-1439 0 0,15-13 1105 0 0,-2 2 334 0 0,1 0 0 0 0,1 0 0 0 0,-18 16 0 0 0,27-21 904 0 0,0-1 0 0 0,0 1 0 0 0,0 0 0 0 0,0 0 0 0 0,1 0 0 0 0,0 0-1 0 0,0 0 1 0 0,0 1 0 0 0,0-1 0 0 0,0 0 0 0 0,1 1 0 0 0,0 0 0 0 0,0-1 0 0 0,0 1 0 0 0,1 0-1 0 0,-1 4 1 0 0,2 4 171 0 0,1-1-1 0 0,0 0 1 0 0,1 0-1 0 0,0 0 1 0 0,1 0-1 0 0,0-1 1 0 0,6 13-1 0 0,2 5 372 0 0,41 87 2360 0 0,-44-97-2339 0 0,1 2 132 0 0,13 25 844 0 0,-2 0 1 0 0,16 56 0 0 0,-17-13 640 0 0,-13-55-1633 0 0,-6-26-383 0 0,1 1-1 0 0,-1-1 1 0 0,-1 1-1 0 0,0 0 1 0 0,0-1-1 0 0,-1 1 1 0 0,1 0-1 0 0,-5 12 0 0 0,5-20-175 0 0,-1 0 0 0 0,0 0-1 0 0,0 0 1 0 0,1 0 0 0 0,-1 0 0 0 0,0 0-1 0 0,0 0 1 0 0,0 0 0 0 0,0 0-1 0 0,0 0 1 0 0,0-1 0 0 0,0 1-1 0 0,0-1 1 0 0,-1 1 0 0 0,1 0-1 0 0,0-1 1 0 0,0 0 0 0 0,0 1-1 0 0,-1-1 1 0 0,1 0 0 0 0,0 0 0 0 0,0 1-1 0 0,-1-1 1 0 0,1 0 0 0 0,0 0-1 0 0,-1-1 1 0 0,1 1 0 0 0,-2 0-1 0 0,-5-1-12 0 0,1 0 0 0 0,-1-1-1 0 0,-9-3 1 0 0,-1-1-985 0 0,1-2-1 0 0,0 0 1 0 0,-30-21-1 0 0,26 16-4747 0 0,-37-17-1 0 0,33 19 59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5.0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1 246 4055 0 0,'3'-9'312'0'0,"-3"8"-308"0"0,0 1-1 0 0,0-1 1 0 0,0 1 0 0 0,0 0-1 0 0,0 0 1 0 0,0-1-1 0 0,1 1 1 0 0,-1 0-1 0 0,0-1 1 0 0,0 1-1 0 0,0 0 1 0 0,1-1-1 0 0,-1 1 1 0 0,0 0-1 0 0,0 0 1 0 0,1 0-1 0 0,-1-1 1 0 0,0 1 0 0 0,0 0-1 0 0,1 0 1 0 0,-1 0-1 0 0,0-1 1 0 0,1 1-1 0 0,-1 0 1 0 0,0 0-1 0 0,1 0 1 0 0,-1 0-1 0 0,0 0 1 0 0,1 0-1 0 0,-1 0 1 0 0,0 0-1 0 0,1 0 1 0 0,-1 0 0 0 0,0 0-1 0 0,1 0 1 0 0,0 0-1 0 0,0 0 22 0 0,106-30 1529 0 0,-14 2-178 0 0,153-37 3117 0 0,-128 28-2805 0 0,75-20 1217 0 0,-178 54-2698 0 0,-5 0 206 0 0,1 0-1 0 0,19-1 1 0 0,-27 4-293 0 0,-1 0-1 0 0,0 0 1 0 0,1 0-1 0 0,-1 1 1 0 0,0-1-1 0 0,1 0 0 0 0,-1 1 1 0 0,0-1-1 0 0,1 1 1 0 0,-1 0-1 0 0,0 0 1 0 0,0 0-1 0 0,0 0 1 0 0,0 0-1 0 0,0 0 1 0 0,0 1-1 0 0,0-1 0 0 0,3 3 1 0 0,-4-2-11 0 0,0 0 0 0 0,0 0 0 0 0,0 0-1 0 0,0 0 1 0 0,-1 0 0 0 0,1 0 0 0 0,0 0 0 0 0,-1 0 0 0 0,0 0 0 0 0,1 0 0 0 0,-1 0 0 0 0,0 0 0 0 0,0 0 0 0 0,0 0-1 0 0,0 1 1 0 0,0-1 0 0 0,-1 0 0 0 0,1 0 0 0 0,-1 0 0 0 0,0 3 0 0 0,-2 4 240 0 0,-1 0 1 0 0,1 0 0 0 0,-6 8-1 0 0,-7 9 68 0 0,-1-2-1 0 0,-39 44 0 0 0,44-53-398 0 0,-1 0 0 0 0,-1-2-1 0 0,0 1 1 0 0,-1-2-1 0 0,-27 18 1 0 0,22-21-1623 0 0,5-7-3881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5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0 4255 0 0,'0'2'332'0'0,"-24"77"847"0"0,14-46 1912 0 0,-25 52-1 0 0,-6 19 2238 0 0,37-91-4440 0 0,0 0 1 0 0,2 0-1 0 0,-1 0 0 0 0,0 26 1 0 0,4-39-854 0 0,0 0 0 0 0,0 0 0 0 0,0 1 0 0 0,1-1 0 0 0,-1 0 0 0 0,0 0 0 0 0,0 0 0 0 0,0-1 0 0 0,0 1 0 0 0,0 0 0 0 0,0 0 0 0 0,1-1 0 0 0,2-1-27 0 0,-1 0-1 0 0,1 0 0 0 0,-1 0 1 0 0,0-1-1 0 0,5-3 0 0 0,8-8 24 0 0,73-57 33 0 0,-89 71-64 0 0,1-1-1 0 0,-1 1 1 0 0,1-1 0 0 0,-1 1-1 0 0,1 0 1 0 0,-1-1 0 0 0,1 1-1 0 0,0 0 1 0 0,-1 0 0 0 0,1-1-1 0 0,-1 1 1 0 0,1 0-1 0 0,0 0 1 0 0,-1 0 0 0 0,1 0-1 0 0,0 0 1 0 0,-1 0 0 0 0,1 0-1 0 0,0 0 1 0 0,-1 0 0 0 0,1 0-1 0 0,0 0 1 0 0,-1 0-1 0 0,1 1 1 0 0,-1-1 0 0 0,1 0-1 0 0,0 1 1 0 0,0-1 4 0 0,0 1-1 0 0,0 0 1 0 0,-1 0-1 0 0,1 0 1 0 0,0 0-1 0 0,-1 0 1 0 0,1 0 0 0 0,-1 0-1 0 0,1 0 1 0 0,-1 0-1 0 0,1 0 1 0 0,-1 0-1 0 0,0 0 1 0 0,0 2-1 0 0,1 3 37 0 0,0 1-1 0 0,-1-1 0 0 0,0 1 1 0 0,-1 7-1 0 0,-7 40 343 0 0,-16 61 0 0 0,-25 50 2110 0 0,39-131-1612 0 0,2 3 1256 0 0,22-39-1948 0 0,-12 1-162 0 0,1 0 1 0 0,-1 0-1 0 0,0 0 1 0 0,0 0-1 0 0,0-1 0 0 0,1 1 1 0 0,-1-1-1 0 0,-1 0 0 0 0,1 1 1 0 0,0-1-1 0 0,1-2 1 0 0,19-27 123 0 0,-3 3-40 0 0,-16 26-108 0 0,-1-1 0 0 0,0 1 0 0 0,1 0-1 0 0,0 0 1 0 0,4-3 0 0 0,-6 5 0 0 0,0 1 1 0 0,0-1-1 0 0,0 0 1 0 0,-1 1-1 0 0,1-1 1 0 0,0 0-1 0 0,0 1 0 0 0,0-1 1 0 0,0 1-1 0 0,-1-1 1 0 0,1 1-1 0 0,0-1 1 0 0,-1 1-1 0 0,1 0 0 0 0,0-1 1 0 0,-1 1-1 0 0,1 0 1 0 0,-1-1-1 0 0,1 1 1 0 0,-1 0-1 0 0,1 0 0 0 0,-1 0 1 0 0,0 0-1 0 0,1-1 1 0 0,-1 1-1 0 0,0 0 1 0 0,1 2-1 0 0,6 26 66 0 0,-5-14 10 0 0,-1 0 0 0 0,-1 0 0 0 0,0 0 0 0 0,-2 0 1 0 0,1 0-1 0 0,-6 19 0 0 0,3-9-13 0 0,4-25-48 0 0,-1 1-1 0 0,1 0 1 0 0,0 0 0 0 0,0-1-1 0 0,0 1 1 0 0,0 0 0 0 0,0 0-1 0 0,0-1 1 0 0,0 1-1 0 0,0 0 1 0 0,0 0 0 0 0,0-1-1 0 0,0 1 1 0 0,0 0 0 0 0,1 0-1 0 0,-1-1 1 0 0,0 1 0 0 0,1 0-1 0 0,-1 0 1 0 0,1-1-3 0 0,-1 0-1 0 0,0 0 1 0 0,1 1-1 0 0,-1-1 1 0 0,1 0 0 0 0,-1 0-1 0 0,0 0 1 0 0,1 0 0 0 0,-1 0-1 0 0,0 0 1 0 0,1 0-1 0 0,-1 0 1 0 0,1 0 0 0 0,-1 0-1 0 0,0-1 1 0 0,1 1 0 0 0,-1 0-1 0 0,0 0 1 0 0,1 0 0 0 0,-1 0-1 0 0,0 0 1 0 0,1-1-1 0 0,-1 1 1 0 0,0 0 0 0 0,1-1-1 0 0,2-1 17 0 0,0 0-1 0 0,0-1 1 0 0,-1 1-1 0 0,1-1 1 0 0,3-6-1 0 0,11-15-201 0 0,10-18-1504 0 0,-8 11-1489 0 0,5-13-8179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5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 4319 0 0,'-2'7'3696'0'0,"0"18"1366"0"0,1-22-4739 0 0,0 0-1 0 0,0 1 0 0 0,1-1 1 0 0,0 0-1 0 0,-1 1 1 0 0,1-1-1 0 0,1 0 0 0 0,-1 1 1 0 0,0-1-1 0 0,1 0 0 0 0,-1 0 1 0 0,1 1-1 0 0,0-1 0 0 0,0 0 1 0 0,3 5-1 0 0,2 5-1715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3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2991 0 0,'6'24'419'0'0,"-1"0"0"0"0,-1 1 0 0 0,2 46 0 0 0,-8-26-56 0 0,-8 55 0 0 0,-5-5 479 0 0,9-60 378 0 0,14-54-892 0 0,31-76 91 0 0,-26 67-358 0 0,50-99-61 0 0,-55 110 0 0 0,1 0 0 0 0,0 0 0 0 0,2 1 0 0 0,0 0 0 0 0,21-23 0 0 0,-21 23 75 0 0,-10 34 194 0 0,-1 13 662 0 0,-2 0 1 0 0,-8 52-1 0 0,-3-10 1035 0 0,3-12 141 0 0,10-59-1844 0 0,3 1 221 0 0,-1 0-199 0 0,4-7-152 0 0,-2-1-72 0 0,0-1-1 0 0,0 0 0 0 0,0 0 1 0 0,-1 0-1 0 0,0 0 1 0 0,0-1-1 0 0,-1 0 0 0 0,3-7 1 0 0,1-5-29 0 0,17-50 65 0 0,-5 10 122 0 0,-14 48-207 0 0,-2 4-68 0 0,0 1 1 0 0,1-1-1 0 0,6-10 1 0 0,-2 1-25 0 0,-7 14 101 0 0,1 0 1 0 0,0 0-1 0 0,-1 0 0 0 0,1 0 0 0 0,0 0 1 0 0,0 0-1 0 0,1 1 0 0 0,-1-1 1 0 0,2-2-1 0 0,-3 3-17 0 0,1 1-1 0 0,-1-1 1 0 0,0 1 0 0 0,1-1-1 0 0,-1 1 1 0 0,1 0 0 0 0,-1-1-1 0 0,1 1 1 0 0,-1 0 0 0 0,1-1 0 0 0,-1 1-1 0 0,1 0 1 0 0,-1-1 0 0 0,1 1-1 0 0,-1 0 1 0 0,1 0 0 0 0,-1 0-1 0 0,1 0 1 0 0,-1-1 0 0 0,1 1-1 0 0,-1 0 1 0 0,1 0 0 0 0,1 0 0 0 0,1 0-4 0 0,-3 0 0 0 0,0 1 0 0 0,1-1 0 0 0,-1 0 0 0 0,0 0 0 0 0,1 0 0 0 0,-1 1 0 0 0,0-1 0 0 0,0 0 0 0 0,0 1 0 0 0,1-1 0 0 0,-1 0 0 0 0,0 0 0 0 0,0 1 0 0 0,0-1 0 0 0,0 0 0 0 0,0 1 0 0 0,0-1 0 0 0,1 0 0 0 0,-1 1 0 0 0,0-1 0 0 0,0 0 0 0 0,0 1 0 0 0,0-1 0 0 0,0 0 0 0 0,0 1 0 0 0,0 0 0 0 0,0 10 0 0 0,1 30 60 0 0,-1-36-50 0 0,0 1-1 0 0,0 0 1 0 0,0-1-1 0 0,-1 9 1 0 0,-1 19 48 0 0,4-3 270 0 0,-2-21-194 0 0,1 1-1 0 0,0-1 1 0 0,0 0 0 0 0,1 1 0 0 0,0-1 0 0 0,5 13 0 0 0,-4-14-110 0 0,10 17-45 0 0,-11-23-276 0 0,-1-1 1 0 0,1 0 0 0 0,-1-1 0 0 0,1 1 0 0 0,-1 0 0 0 0,1 0 0 0 0,-1-1 0 0 0,1 1 0 0 0,0-1 0 0 0,0 1-1 0 0,1-1 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6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36 114 4895 0 0,'7'-3'506'0'0,"52"-22"2190"0"0,-34 12-991 0 0,-17 9-972 0 0,0 0 1 0 0,-1 0 0 0 0,14-10 0 0 0,-10 5 215 0 0,0 1 1 0 0,1 0 0 0 0,24-12-1 0 0,-35 20-880 0 0,-1-1-1 0 0,0 1 0 0 0,1 0 0 0 0,-1 0 1 0 0,0 0-1 0 0,1 0 0 0 0,-1-1 1 0 0,0 1-1 0 0,1 0 0 0 0,-1 0 0 0 0,0 0 1 0 0,1 0-1 0 0,-1 0 0 0 0,1 0 0 0 0,-1 0 1 0 0,0 0-1 0 0,1 0 0 0 0,-1 0 1 0 0,0 0-1 0 0,1 0 0 0 0,-1 0 0 0 0,0 0 1 0 0,1 1-1 0 0,-1-1 0 0 0,0 0 1 0 0,1 0-1 0 0,-1 0 0 0 0,0 0 0 0 0,1 1 1 0 0,-1-1-1 0 0,0 0 0 0 0,1 0 1 0 0,-1 1-1 0 0,0-1 0 0 0,0 0 0 0 0,1 0 1 0 0,-1 1-1 0 0,1 1 30 0 0,-1-1 0 0 0,0 1 1 0 0,1-1-1 0 0,-1 1 0 0 0,0-1 0 0 0,0 1 1 0 0,0 0-1 0 0,0-1 0 0 0,0 4 0 0 0,-1 2 105 0 0,0-1-1 0 0,-1 1 1 0 0,0 0-1 0 0,-3 6 1 0 0,-11 22 273 0 0,-2 0 0 0 0,-30 43 1 0 0,-13-3 360 0 0,46-55-658 0 0,1-2 224 0 0,1 2 0 0 0,0 0 0 0 0,1 0 1 0 0,-13 32-1 0 0,16-31-118 0 0,9-21-272 0 0,0 0-1 0 0,-1 0 1 0 0,1 1 0 0 0,0-1-1 0 0,0 0 1 0 0,0 0 0 0 0,0 1-1 0 0,0-1 1 0 0,0 0 0 0 0,0 0 0 0 0,0 1-1 0 0,0-1 1 0 0,0 0 0 0 0,0 0-1 0 0,0 1 1 0 0,1-1 0 0 0,-1 0-1 0 0,0 0 1 0 0,0 1 0 0 0,0-1-1 0 0,0 0 1 0 0,0 0 0 0 0,0 0-1 0 0,1 1 1 0 0,-1-1 0 0 0,0 0-1 0 0,0 0 1 0 0,0 0 0 0 0,0 0-1 0 0,1 1 1 0 0,-1-1 0 0 0,0 0-1 0 0,0 0 1 0 0,0 0 0 0 0,1 0-1 0 0,-1 0 1 0 0,0 0 0 0 0,0 0-1 0 0,1 1 1 0 0,-1-1 0 0 0,0 0-1 0 0,0 0 1 0 0,1 0 0 0 0,-1 0-1 0 0,10 1 486 0 0,-5-2-476 0 0,0-1 0 0 0,0 0 0 0 0,0 0 0 0 0,0-1 0 0 0,0 1 0 0 0,-1-1 0 0 0,1 0 0 0 0,-1 0 0 0 0,0-1 0 0 0,6-5 0 0 0,6-4-53 0 0,30-24-212 0 0,-25 19-192 0 0,39-27-1 0 0,-4 17-764 0 0,-26 14 539 0 0,57-21-238 0 0,-58 26 1158 0 0,-9 3-158 0 0,-15 3 646 0 0,-11 20-2234 0 0,-3-3-2325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6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0 4031 0 0,'0'0'7'0'0,"0"0"-1"0"0,0 1 0 0 0,0-1 0 0 0,-1 0 0 0 0,1 0 0 0 0,0 0 0 0 0,0 0 0 0 0,0 0 0 0 0,0 0 0 0 0,0 0 0 0 0,0 0 0 0 0,0 0 0 0 0,0 0 0 0 0,0 0 1 0 0,0 0-1 0 0,0 0 0 0 0,0 0 0 0 0,0 1 0 0 0,0-1 0 0 0,0 0 0 0 0,0 0 0 0 0,0 0 0 0 0,0 0 0 0 0,0 0 0 0 0,-1 0 0 0 0,1 0 0 0 0,0 0 0 0 0,0 0 1 0 0,0 0-1 0 0,0 0 0 0 0,0 0 0 0 0,0 0 0 0 0,0 0 0 0 0,0 0 0 0 0,0 0 0 0 0,0 0 0 0 0,0 0 0 0 0,-1 0 0 0 0,1 0 0 0 0,0 0 0 0 0,0 0 1 0 0,0 0-1 0 0,0 0 0 0 0,0 0 0 0 0,0 0 0 0 0,0 0 0 0 0,0 0 0 0 0,0 0 0 0 0,0 0 0 0 0,0-1 0 0 0,0 1 0 0 0,0 0 0 0 0,0 0 0 0 0,-1 0 0 0 0,1 0 1 0 0,0 0-1 0 0,0 0 0 0 0,0 0 0 0 0,0 0 0 0 0,0 0 0 0 0,0 0 0 0 0,0 0 0 0 0,0 0 0 0 0,0 0 0 0 0,0-1 0 0 0,0 1 0 0 0,0 0 0 0 0,0 0 0 0 0,-4 11 770 0 0,-3 24 1086 0 0,5-22-1156 0 0,-36 130 6123 0 0,21-101-5431 0 0,12-33-1065 0 0,1 0-1 0 0,1 1 1 0 0,-5 17-1 0 0,-15 48 1052 0 0,16-60-1155 0 0,2-5-164 0 0,4-5-131 0 0,1-4-334 0 0,14-10-5613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7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1 201 6335 0 0,'7'29'566'0'0,"-6"-21"-140"0"0,1 1 0 0 0,0-1 1 0 0,1 0-1 0 0,0-1 0 0 0,0 1 1 0 0,0 0-1 0 0,6 7 0 0 0,-3-6 833 0 0,0-1 0 0 0,0-1 0 0 0,1 1 0 0 0,14 12 0 0 0,-17-18-1014 0 0,-1 1 1 0 0,1-1-1 0 0,0 0 1 0 0,0 1-1 0 0,0-2 1 0 0,0 1 0 0 0,1 0-1 0 0,-1-1 1 0 0,0 0-1 0 0,1 0 1 0 0,-1 0-1 0 0,1-1 1 0 0,6 1-1 0 0,3-2 458 0 0,1 0 1 0 0,-1-1-1 0 0,0 0 0 0 0,28-9 1 0 0,-13 1 707 0 0,37-19 1 0 0,-55 23-1057 0 0,0 0 0 0 0,0-1 1 0 0,-1-1-1 0 0,0 0 0 0 0,0 0 0 0 0,-1-1 0 0 0,0 0 1 0 0,0 0-1 0 0,12-20 0 0 0,-15 21-57 0 0,-3 5-160 0 0,-1 0 0 0 0,0 0 0 0 0,0 0 0 0 0,0-1 0 0 0,0 1 0 0 0,-1-1 0 0 0,1 0 0 0 0,0-4 0 0 0,4-13 446 0 0,-5 17-500 0 0,1-1 1 0 0,-1 1-1 0 0,0-1 0 0 0,-1 0 1 0 0,1 1-1 0 0,-1-1 0 0 0,0-6 1 0 0,-1-15-58 0 0,-1-9-21 0 0,-2 7-2570 0 0,0 4-3900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7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5959 0 0,'0'0'458'0'0,"2"2"-144"0"0,5 4 172 0 0,0 0 1 0 0,-1 1-1 0 0,-1-1 0 0 0,1 1 0 0 0,-1 1 0 0 0,0-1 0 0 0,6 13 0 0 0,23 62 2309 0 0,12 55 1979 0 0,31 167-1 0 0,-34-51-1907 0 0,-29-164-2199 0 0,-9-66-457 0 0,0 0 259 0 0,-5-22-422 0 0,-1-2-58 0 0,-4-14-247 0 0,-2-14-448 0 0,4 15-384 0 0,-11-26 0 0 0,3 12-695 0 0,-14-30-5850 0 0,9 30 1284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7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14 650 5439 0 0,'0'4'130'0'0,"-1"1"-1"0"0,0 0 1 0 0,1-1-1 0 0,-2 1 0 0 0,-1 5 1 0 0,2-6 230 0 0,-1 0 0 0 0,1-1 0 0 0,0 1 0 0 0,1 0 0 0 0,-1 0 0 0 0,1-1 1 0 0,-1 1-1 0 0,2 6 0 0 0,-1-9-195 0 0,0-1 1 0 0,0 1 0 0 0,0 0 0 0 0,0 0-1 0 0,0 0 1 0 0,0 0 0 0 0,1-1 0 0 0,-1 1-1 0 0,0 0 1 0 0,1 0 0 0 0,-1-1 0 0 0,0 1-1 0 0,1 0 1 0 0,-1-1 0 0 0,1 1 0 0 0,-1 0-1 0 0,1-1 1 0 0,0 1 0 0 0,-1-1 0 0 0,1 1-1 0 0,0 0 1 0 0,-1-1 0 0 0,1 0 0 0 0,0 1-1 0 0,-1-1 1 0 0,1 1 0 0 0,0-1 0 0 0,0 0-1 0 0,-1 0 1 0 0,1 1 0 0 0,0-1 0 0 0,0 0-1 0 0,0 0 1 0 0,0 0 0 0 0,-1 0 0 0 0,1 0-1 0 0,0 0 1 0 0,0 0 0 0 0,0 0-1 0 0,0 0 1 0 0,-1-1 0 0 0,1 1 0 0 0,0 0-1 0 0,0 0 1 0 0,0-1 0 0 0,0 1 0 0 0,4-2 210 0 0,0-1-1 0 0,0 1 1 0 0,0 0 0 0 0,-1-1 0 0 0,9-6 0 0 0,94-78 4599 0 0,151-106-845 0 0,-240 180-3999 0 0,0-1 1 0 0,0 0-1 0 0,-1-2 1 0 0,-1 0-1 0 0,-1-1 1 0 0,19-26-1 0 0,-23 27-419 0 0,20-31-2580 0 0,-28 42 2452 0 0,-1-1 1 0 0,1 1 0 0 0,-1-1-1 0 0,0 0 1 0 0,0 0-1 0 0,1-12 1 0 0,-3 14-246 0 0,0-1 0 0 0,0 0-1 0 0,0 1 1 0 0,-1-1 0 0 0,0 0 0 0 0,0 1-1 0 0,0-1 1 0 0,-1 1 0 0 0,1-1 0 0 0,-1 1-1 0 0,0 0 1 0 0,0 0 0 0 0,-1 0 0 0 0,-3-6-1 0 0,-5-4-1248 0 0,-1 0 0 0 0,-17-16 0 0 0,19 20 1327 0 0,-2-3 129 0 0,9 9 437 0 0,-1 0 0 0 0,1 1 0 0 0,-1-1 0 0 0,1 1 0 0 0,-1-1 1 0 0,0 1-1 0 0,0 1 0 0 0,-1-1 0 0 0,1 0 0 0 0,-6-1 0 0 0,10 4 58 0 0,-1 1-1 0 0,1-1 1 0 0,-1 1-1 0 0,1-1 1 0 0,0 1-1 0 0,-1 0 1 0 0,1-1-1 0 0,0 1 1 0 0,-1 0-1 0 0,1-1 0 0 0,0 1 1 0 0,0 0-1 0 0,-1-1 1 0 0,1 2-1 0 0,0-1 9 0 0,-1 6 209 0 0,0 0-1 0 0,1 1 0 0 0,0-1 1 0 0,0 0-1 0 0,1 1 0 0 0,0-1 1 0 0,3 14-1 0 0,1 7 620 0 0,2 47 2958 0 0,-4 0 0 0 0,-12 143 0 0 0,-42 148 792 0 0,47-339-4479 0 0,-8 27 291 0 0,8-35-395 0 0,0 0-1 0 0,1 0 1 0 0,-1 21-1 0 0,4-39-216 0 0,0-2-82 0 0,1 0 1 0 0,0 0-1 0 0,-1-1 0 0 0,1 1 0 0 0,-1 0 0 0 0,0-1 1 0 0,1 1-1 0 0,-1-1 0 0 0,0 1 0 0 0,0-2 0 0 0,1 0-263 0 0,7-37-7425 0 0,-3 12 1167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8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1 448 8175 0 0,'10'11'790'0'0,"1"0"0"0"0,1-1 0 0 0,0-1 0 0 0,25 15 0 0 0,-34-21-65 0 0,23 15 3471 0 0,31 30 0 0 0,5 4-1031 0 0,-51-44-2901 0 0,0 0 0 0 0,0-1 0 0 0,0 0 0 0 0,22 8 0 0 0,-28-13-455 0 0,0-1 0 0 0,0 0 0 0 0,1 0-1 0 0,-1 0 1 0 0,0 0 0 0 0,7-1 0 0 0,-8 0-656 0 0,1-1 0 0 0,-1 1 0 0 0,0-1 0 0 0,1 0 0 0 0,-1 0 0 0 0,0-1 0 0 0,1 1 0 0 0,4-3 0 0 0</inkml:trace>
  <inkml:trace contextRef="#ctx0" brushRef="#br0" timeOffset="1">303 0 2383 0 0,'4'2'216'0'0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8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1 220 9215 0 0,'0'0'42'0'0,"0"-1"0"0"0,0 1 0 0 0,0 0 0 0 0,-1-1 0 0 0,1 1 0 0 0,0-1 0 0 0,0 1 0 0 0,0 0 0 0 0,0-1 0 0 0,0 1 0 0 0,0 0 0 0 0,0-1 0 0 0,0 1 0 0 0,1 0-1 0 0,-1-1 1 0 0,0 1 0 0 0,0 0 0 0 0,0-1 0 0 0,0 1 0 0 0,0 0 0 0 0,0-1 0 0 0,1 1 0 0 0,-1 0 0 0 0,0 0 0 0 0,0-1 0 0 0,1 1 0 0 0,-1 0 0 0 0,0-1 0 0 0,0 1 0 0 0,1 0 0 0 0,-1 0-1 0 0,17-10 2590 0 0,19-3 2174 0 0,67-25 2376 0 0,14-3-4671 0 0,-94 32-2376 0 0,-2-1 0 0 0,1-2 0 0 0,21-15 0 0 0,11-8-523 0 0,-30 21-7457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9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0 2383 0 0,'-10'50'1517'0'0,"-28"86"11221"0"0,16-78-10281 0 0,-52 129 3094 0 0,34-92-4154 0 0,-22 47 231 0 0,46-104-7773 0 0,15-33 4637 0 0</inkml:trace>
  <inkml:trace contextRef="#ctx0" brushRef="#br0" timeOffset="1">468 403 10191 0 0,'0'0'1088'0'0,"2"12"-1088"0"0,1 2 0 0 0,-2-5 904 0 0,1 1 152 0 0,1-1 24 0 0,-2 2 360 0 0,-1-4-1376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9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5007 0 0,'2'0'36'0'0,"1"0"0"0"0,-1 0 0 0 0,0 0-1 0 0,0 1 1 0 0,0-1 0 0 0,1 1 0 0 0,-1-1-1 0 0,0 1 1 0 0,0-1 0 0 0,0 1-1 0 0,0 0 1 0 0,0 0 0 0 0,0 0 0 0 0,3 2-1 0 0,-2-1 760 0 0,1-1-1 0 0,-1 1 0 0 0,1-1 1 0 0,0 0-1 0 0,-1-1 0 0 0,1 1 1 0 0,0-1-1 0 0,-1 1 0 0 0,6-1 1 0 0,7 1 2561 0 0,68 5 6839 0 0,-82-6-9621 0 0,17 2 548 0 0,-16-3-888 0 0,-3 1-226 0 0,1 0-1 0 0,-1 0 1 0 0,0 0-1 0 0,0 0 0 0 0,1 0 1 0 0,-1 0-1 0 0,0 0 0 0 0,0 0 1 0 0,1 0-1 0 0,-1 0 0 0 0,0 0 1 0 0,0 0-1 0 0,0 0 0 0 0,1 0 1 0 0,-1 0-1 0 0,0 0 0 0 0,0 0 1 0 0,1 0-1 0 0,-1 0 0 0 0,0 0 1 0 0,0 0-1 0 0,0 1 1 0 0,1-1-1 0 0,-1 0 0 0 0,0 0 1 0 0,0 0-1 0 0,0 0 0 0 0,0 0 1 0 0,1 1-1 0 0,-1-1 0 0 0,0 0 1 0 0,0 0-1 0 0,0 0 0 0 0,0 1 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29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6 142 2383 0 0,'-1'5'152'0'0,"-1"-1"0"0"0,1 1-1 0 0,1 0 1 0 0,-1 0-1 0 0,1-1 1 0 0,0 1-1 0 0,0 0 1 0 0,0 5-1 0 0,1-7 291 0 0,-1-1 0 0 0,0 0-1 0 0,1 1 1 0 0,0-1-1 0 0,-1 0 1 0 0,1 1-1 0 0,0-1 1 0 0,0 0 0 0 0,0 0-1 0 0,4 4 747 0 0,-5-5-815 0 0,1-1 0 0 0,0 1 0 0 0,0 0 0 0 0,0-1 0 0 0,0 1 0 0 0,0-1 1 0 0,0 1-1 0 0,0-1 0 0 0,0 1 0 0 0,3-1 0 0 0,22 2 2305 0 0,-24-2-2248 0 0,16-1 196 0 0,-1-1 0 0 0,1-1 0 0 0,-1-1 1 0 0,0-1-1 0 0,26-10 0 0 0,-25 9-413 0 0,34-14 618 0 0,85-48 1 0 0,-62 29-542 0 0,-55 28-124 0 0,1 2 1 0 0,1 0-1 0 0,0 1 1 0 0,0 1-1 0 0,0 2 1 0 0,1 0-1 0 0,-1 1 1 0 0,1 1-1 0 0,0 1 0 0 0,1 1 1 0 0,-1 1-1 0 0,24 4 1 0 0,-29-1 523 0 0,0 2 0 0 0,-1 0-1 0 0,1 0 1 0 0,19 11 0 0 0,-30-14-408 0 0,-1 1 0 0 0,0 1 0 0 0,1-1 0 0 0,-1 1 1 0 0,6 5-1 0 0,-10-7-113 0 0,1 0-1 0 0,-1 0 1 0 0,0 1 0 0 0,0-1 0 0 0,0 1 0 0 0,0 0 0 0 0,-1 0 0 0 0,1-1 0 0 0,-1 1 0 0 0,0 0 0 0 0,1 0 0 0 0,-1 0-1 0 0,1 6 1 0 0,-2-5-143 0 0,0-1 0 0 0,0 0 0 0 0,0 1 0 0 0,0-1-1 0 0,0 1 1 0 0,-1-1 0 0 0,0 0 0 0 0,1 1 0 0 0,-1-1 0 0 0,0 0-1 0 0,-1 0 1 0 0,-1 5 0 0 0,-4 4 109 0 0,-13 19 0 0 0,17-26-130 0 0,-21 27-5 0 0,0-1 0 0 0,-46 42 0 0 0,61-64-1443 0 0,-18 12 1 0 0,22-17 200 0 0,0-1-1 0 0,-1 0 1 0 0,1-1 0 0 0,-1 1 0 0 0,-10 2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21:14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2791 0 0,'-8'62'345'0'0,"3"-36"530"0"0,2 0 1 0 0,0 1-1 0 0,2-1 0 0 0,4 52 1 0 0,0-63-635 0 0,-2-3-4 0 0,1 0 0 0 0,6 18 0 0 0,-2-13-93 0 0,-3-14-127 0 0,0-1 4 0 0,4 6-5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30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237 0 3599 0 0,'-33'312'3943'0'0,"-31"-5"2258"0"0,-32 19-2905 0 0,66-217-3142 0 0,20-62-5110 0 0,7-33-306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30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6191 0 0,'1'11'132'0'0,"0"0"-1"0"0,0 0 0 0 0,1 0 0 0 0,4 10 0 0 0,7 41 914 0 0,-5-25-80 0 0,4 25 1025 0 0,12 42 2497 0 0,-23-101-4321 0 0,0 0 1 0 0,0 0-1 0 0,0 0 1 0 0,1 0-1 0 0,-1 0 1 0 0,1 0-1 0 0,0-1 1 0 0,-1 1-1 0 0,1-1 1 0 0,0 1-1 0 0,1-1 1 0 0,-1 0-1 0 0,0 1 1 0 0,1-1-1 0 0,-1 0 0 0 0,1-1 1 0 0,-1 1-1 0 0,6 2 1 0 0,-4-2 25 0 0,0-1 1 0 0,0-1-1 0 0,-1 1 0 0 0,1 0 1 0 0,0-1-1 0 0,0 0 1 0 0,0 0-1 0 0,0 0 0 0 0,-1 0 1 0 0,1-1-1 0 0,0 1 1 0 0,0-1-1 0 0,-1 0 0 0 0,1 0 1 0 0,4-2-1 0 0,5-3 109 0 0,0 0 0 0 0,0-1 0 0 0,-1-1 0 0 0,0 0 0 0 0,13-11-1 0 0,53-52 678 0 0,-54 47-802 0 0,25-24-3247 0 0,-33 32-405 0 0,18-19-4240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38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1 135 4543 0 0,'7'1'153'0'0,"0"0"-1"0"0,0 0 1 0 0,0 1-1 0 0,-1 0 0 0 0,1 0 1 0 0,0 1-1 0 0,8 4 1 0 0,15 6 1339 0 0,61 12 668 0 0,206 75 2448 0 0,-115-32-2546 0 0,-113-46-1392 0 0,90 15 0 0 0,-111-29-415 0 0,1-2 1 0 0,89-1-1 0 0,-120-5-144 0 0,0-2 1 0 0,0 0-1 0 0,-1 0 0 0 0,1-2 0 0 0,0 0 0 0 0,-1-1 1 0 0,0-1-1 0 0,0-1 0 0 0,25-13 0 0 0,129-72 1089 0 0,94-35-262 0 0,-161 80-684 0 0,-53 25 132 0 0,1 2-1 0 0,1 2 1 0 0,0 2-1 0 0,2 3 1 0 0,-1 2-1 0 0,106-7 1 0 0,-123 17-216 0 0,0 2 1 0 0,49 7-1 0 0,-62-4-71 0 0,-1 1 0 0 0,0 1 0 0 0,0 0-1 0 0,39 19 1 0 0,-9 1 84 0 0,-1 2-1 0 0,-1 3 0 0 0,-2 2 1 0 0,47 41-1 0 0,-51-36 162 0 0,-2 2 0 0 0,-1 3 0 0 0,48 63 0 0 0,-77-88-286 0 0,0-1-1 0 0,0 0 1 0 0,2-1 0 0 0,0 0 0 0 0,1-2-1 0 0,0 0 1 0 0,1 0 0 0 0,1-2-1 0 0,0 0 1 0 0,35 16 0 0 0,-28-18-8 0 0,0 0 0 0 0,0-2 0 0 0,1-1 0 0 0,49 6 0 0 0,-56-11-33 0 0,1-1 1 0 0,-1-1-1 0 0,1-1 1 0 0,-1 0-1 0 0,1-2 0 0 0,-1 0 1 0 0,26-8-1 0 0,-13 1 20 0 0,55-25 1 0 0,8-4 9 0 0,-60 26-41 0 0,169-56 168 0 0,-62 23-52 0 0,-31 4 33 0 0,14-6 178 0 0,31 2 7 0 0,-121 37-290 0 0,0 3 1 0 0,56-4 0 0 0,-76 10-39 0 0,1-1 13 0 0,-1 0 1 0 0,0 1-1 0 0,0 1 0 0 0,1 0 1 0 0,20 6-1 0 0,-18-2-4 0 0,-5-2 14 0 0,0 0-1 0 0,-1 1 1 0 0,0 1 0 0 0,0 0 0 0 0,13 7-1 0 0,26 15-20 0 0,14 10-17 0 0,20 20 109 0 0,124 79 323 0 0,-171-114-382 0 0,52 27 134 0 0,-78-43-142 0 0,1-1 0 0 0,-1-1 0 0 0,1 0 0 0 0,0-1 0 0 0,22 3 0 0 0,-10-4-38 0 0,1-2 0 0 0,-1 0 0 0 0,0-2 0 0 0,1-1 0 0 0,24-6 0 0 0,-1-2 35 0 0,72-29 0 0 0,-94 28 10 0 0,-1 0 0 0 0,35-22 0 0 0,46-39 68 0 0,-99 68-113 0 0,25-17 13 0 0,1 2 0 0 0,0 1 0 0 0,74-27 0 0 0,116-24 79 0 0,-222 69-93 0 0,36-9 101 0 0,0 2-1 0 0,59-6 1 0 0,-75 12-64 0 0,-1 2 1 0 0,1 0 0 0 0,-1 2-1 0 0,0 0 1 0 0,1 1 0 0 0,23 8 0 0 0,233 83 90 0 0,-205-70-68 0 0,-31-11-43 0 0,-25-8-17 0 0,0-1 0 0 0,1 0 0 0 0,0-2 0 0 0,0 0 0 0 0,0-1 0 0 0,0-1 0 0 0,26-2 0 0 0,126-28 0 0 0,-121 19 0 0 0,14-3 0 0 0,-1-2 0 0 0,97-39 0 0 0,-114 37 0 0 0,0 3 0 0 0,65-13 0 0 0,97-8 0 0 0,-179 32 0 0 0,0 1 0 0 0,1 1 0 0 0,-1 1 0 0 0,1 2 0 0 0,-1 0 0 0 0,55 12 0 0 0,-19 1 0 0 0,99 9 0 0 0,-124-21 0 0 0,50-4 0 0 0,-84 2 0 0 0,31-4 0 0 0,71-16 0 0 0,-76 13 0 0 0,1 1 0 0 0,0 1 0 0 0,33-1 0 0 0,-33 7 0 0 0,0 0 0 0 0,-1 3 0 0 0,1 0 0 0 0,41 12 0 0 0,84 39 0 0 0,-114-39 0 0 0,78 17 0 0 0,-105-29 0 0 0,1-1 0 0 0,1 0 0 0 0,-1-1 0 0 0,0-1 0 0 0,24-2 0 0 0,71-10 0 0 0,-84 8 0 0 0,3-1 0 0 0,130-11 0 0 0,-138 15 0 0 0,-1 0 0 0 0,1 2 0 0 0,-1 0 0 0 0,1 2 0 0 0,24 7 0 0 0,10 1 0 0 0,-14-3 0 0 0,5 2 0 0 0,1-3 0 0 0,60 3 0 0 0,-75-10 0 0 0,1-1 0 0 0,0-2 0 0 0,-1-2 0 0 0,36-7 0 0 0,-52 7 0 0 0,21-5 0 0 0,49-16 0 0 0,124-48 0 0 0,88-33 0 0 0,-241 80 0 0 0,18-8 0 0 0,-14 12 0 0 0,125-25 0 0 0,-158 42 0 0 0,-1 1 0 0 0,1 2 0 0 0,-1 1 0 0 0,1 2 0 0 0,0 0 0 0 0,49 10 0 0 0,40 20 0 0 0,-74-18 0 0 0,0-2 0 0 0,65 8 0 0 0,-72-17 0 0 0,0-1 0 0 0,1-2 0 0 0,-1-2 0 0 0,0-1 0 0 0,0-2 0 0 0,-1-2 0 0 0,45-15 0 0 0,-49 13 0 0 0,1 1 0 0 0,63-8 0 0 0,-75 15 0 0 0,0 1 0 0 0,0 1 0 0 0,0 1 0 0 0,0 1 0 0 0,35 7 0 0 0,149 58 0 0 0,-97-28 0 0 0,-77-29 0 0 0,1-2 0 0 0,53 6 0 0 0,71-1 0 0 0,-38-5 0 0 0,-43 0 0 0 0,98 7 0 0 0,-130-13 0 0 0,87-9 0 0 0,63-31 0 0 0,-20 2 0 0 0,-127 30 0 0 0,1 2 0 0 0,-1 2 0 0 0,77 7 0 0 0,-78 0 0 0 0,236 27 0 0 0,-229-23 0 0 0,383 74 0 0 0,-396-73 0 0 0,-6-2 0 0 0,48 18 0 0 0,-10-2 0 0 0,7 2 0 0 0,-21-3 0 0 0,243 113 0 0 0,-259-114 0 0 0,0-2 0 0 0,1-2 0 0 0,51 14 0 0 0,-63-24 0 0 0,1-1 0 0 0,1-1 0 0 0,-1-2 0 0 0,1-1 0 0 0,42-2 0 0 0,123-23 0 0 0,-1-17 0 0 0,30-5 0 0 0,-149 29-2111 0 0,-1-8-4806 0 0,-26 3-3279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3:40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0 268 3311 0 0,'80'68'725'0'0,"-3"3"0"0"0,-3 3 0 0 0,-4 3 0 0 0,102 145-1 0 0,-141-178-244 0 0,2-2 0 0 0,2-2 0 0 0,2-1-1 0 0,67 56 1 0 0,-67-67 282 0 0,0-1 1 0 0,2-3-1 0 0,48 24 0 0 0,-32-22 696 0 0,60 21 0 0 0,-94-40-1004 0 0,0-2 0 0 0,0 0 1 0 0,0-1-1 0 0,0-1 0 0 0,1-1 1 0 0,35-1-1 0 0,-21-3-95 0 0,1-1 0 0 0,-1-2 1 0 0,0-2-1 0 0,0-1 0 0 0,-1-2 0 0 0,0-1 0 0 0,-1-2 0 0 0,51-27 0 0 0,212-133 2243 0 0,-156 89-1869 0 0,169-125 140 0 0,-254 170-751 0 0,2 2-1 0 0,106-49 0 0 0,135-36 164 0 0,-237 100-239 0 0,0 3-1 0 0,2 2 0 0 0,0 3 1 0 0,0 3-1 0 0,1 3 0 0 0,1 2 1 0 0,81 5-1 0 0,-73 7 196 0 0,0 4-1 0 0,-1 3 1 0 0,85 27 0 0 0,68 37 304 0 0,-105-17-128 0 0,-55-25-185 0 0,262 114 623 0 0,-271-127-756 0 0,-12-3-8 0 0,1-3-1 0 0,93 21 1 0 0,-78-28-8 0 0,1-3 0 0 0,73-3 1 0 0,-88-4-64 0 0,0-3 1 0 0,0-2 0 0 0,67-18 0 0 0,68-38 147 0 0,-75 23-69 0 0,217-83 161 0 0,-224 85-35 0 0,146-34 1 0 0,113 7 236 0 0,-281 57-394 0 0,0 3 1 0 0,0 3-1 0 0,1 4 1 0 0,-1 3-1 0 0,125 27 1 0 0,-42 13 40 0 0,-124-35-101 0 0,25 10 16 0 0,-1 3 1 0 0,-1 2-1 0 0,-1 3 0 0 0,64 42 0 0 0,-26-5-2 0 0,-42-27-17 0 0,72 37-1 0 0,-64-45-4 0 0,2-3 0 0 0,75 22 0 0 0,-96-37 0 0 0,1-3 0 0 0,0-1 0 0 0,0-2 0 0 0,60 0 0 0 0,-20-8 0 0 0,1-3 0 0 0,98-19 0 0 0,-51-7 0 0 0,10-2 0 0 0,79 12 0 0 0,-173 20 0 0 0,0 2 0 0 0,0 2 0 0 0,-1 2 0 0 0,1 2 0 0 0,66 21 0 0 0,8 2 0 0 0,145 19 0 0 0,-230-46 0 0 0,0-1 0 0 0,-1-2 0 0 0,1-2 0 0 0,38-5 0 0 0,-16-3 0 0 0,102-29 0 0 0,-127 27 0 0 0,-1-1 0 0 0,0-2 0 0 0,-1-2 0 0 0,-1 0 0 0 0,-1-3 0 0 0,42-30 0 0 0,-36 20 0 0 0,2 3 0 0 0,1 1 0 0 0,1 2 0 0 0,69-29 0 0 0,58-1 0 0 0,-138 46 0 0 0,0 1 0 0 0,-1 2 0 0 0,58 0 0 0 0,-66 5 0 0 0,1 1 0 0 0,0 1 0 0 0,23 7 0 0 0,62 22 0 0 0,-20-5 0 0 0,135 53 0 0 0,-143-48 0 0 0,-47-21 0 0 0,0-2 0 0 0,1 0 0 0 0,1-2 0 0 0,-1-2 0 0 0,1-1 0 0 0,-1-2 0 0 0,1-1 0 0 0,0-1 0 0 0,0-2 0 0 0,0-1 0 0 0,48-12 0 0 0,-65 10 0 0 0,-1 0 0 0 0,1-1 0 0 0,-1-1 0 0 0,0 0 0 0 0,-1-1 0 0 0,15-11 0 0 0,80-65 0 0 0,-26 17 0 0 0,-40 35 0 0 0,1 2 0 0 0,1 2 0 0 0,1 2 0 0 0,62-24 0 0 0,-96 45 0 0 0,157-52 0 0 0,-139 48 0 0 0,1 2 0 0 0,0 2 0 0 0,50-3 0 0 0,28 8 0 0 0,124 15 0 0 0,107 33 0 0 0,-294-41 0 0 0,115 12 0 0 0,-81-12 0 0 0,108 26 0 0 0,17 34 0 0 0,-6 16 0 0 0,-90-32 0 0 0,84 34 0 0 0,-168-77 0 0 0,-1 0 0 0 0,2-2 0 0 0,-1-1 0 0 0,1-1 0 0 0,53 1 0 0 0,-59-5 0 0 0,0-1 0 0 0,-1-1 0 0 0,1-1 0 0 0,-1-1 0 0 0,1-1 0 0 0,-1-1 0 0 0,0 0 0 0 0,-1-1 0 0 0,0-2 0 0 0,19-10 0 0 0,89-67 0 0 0,-19 11 0 0 0,-88 63 0 0 0,2 0 0 0 0,-1 2 0 0 0,35-13 0 0 0,-32 16 0 0 0,0 0 0 0 0,0 2 0 0 0,40-5 0 0 0,-51 10 0 0 0,0-1 0 0 0,1 2 0 0 0,-1 0 0 0 0,1 0 0 0 0,-1 1 0 0 0,0 1 0 0 0,0 1 0 0 0,15 5 0 0 0,-9 0 0 0 0,-1 0 0 0 0,0 2 0 0 0,-1 0 0 0 0,0 1 0 0 0,-1 1 0 0 0,18 18 0 0 0,12 8 0 0 0,-20-18 0 0 0,1 0 0 0 0,1-2 0 0 0,0-1 0 0 0,42 19 0 0 0,-60-32 0 0 0,1-1 0 0 0,0-1 0 0 0,0 1 0 0 0,0-2 0 0 0,0 1 0 0 0,0-2 0 0 0,0 1 0 0 0,0-2 0 0 0,1 1 0 0 0,-1-2 0 0 0,0 1 0 0 0,1-2 0 0 0,-1 1 0 0 0,0-1 0 0 0,0-1 0 0 0,20-8 0 0 0,-9 1 0 0 0,-1 0 0 0 0,-1-2 0 0 0,27-20 0 0 0,54-50 0 0 0,-25 18 0 0 0,-75 64 0 0 0,246-187 0 0 0,12 22 0 0 0,-238 155 0 0 0,0 0 0 0 0,1 1 0 0 0,1 2 0 0 0,-1 0 0 0 0,1 1 0 0 0,0 1 0 0 0,27-1 0 0 0,20 2 0 0 0,74 4 0 0 0,-75 3 0 0 0,81-9 0 0 0,-88-3 0 0 0,0-3 0 0 0,112-36 0 0 0,-125 30-2111 0 0,-2-4-4806 0 0,1-1-3279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4:04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8 346 4111 0 0,'0'0'13'0'0,"-1"0"-1"0"0,1 1 1 0 0,-1-1-1 0 0,1 1 0 0 0,-1-1 1 0 0,1 1-1 0 0,-1-1 0 0 0,1 1 1 0 0,0-1-1 0 0,-1 1 0 0 0,1-1 1 0 0,0 1-1 0 0,-1-1 0 0 0,1 1 1 0 0,0 0-1 0 0,0-1 0 0 0,-1 1 1 0 0,1 0-1 0 0,0-1 1 0 0,0 1-1 0 0,0-1 0 0 0,0 1 1 0 0,0 0-1 0 0,0-1 0 0 0,0 1 1 0 0,0 0-1 0 0,0 0 0 0 0,1 1-2 0 0,0-1 0 0 0,1 0-1 0 0,-1 0 1 0 0,0 1 0 0 0,0-1-1 0 0,1 0 1 0 0,-1 0 0 0 0,1 0-1 0 0,1 1 1 0 0,8 5-13 0 0,88 50 2142 0 0,-24-8-391 0 0,107 65 2285 0 0,-166-106-3685 0 0,1 0 0 0 0,1-1 0 0 0,-1-1 0 0 0,1-1 0 0 0,0-1 0 0 0,34 4 1 0 0,-9-4 557 0 0,77-4 1 0 0,-94-2-711 0 0,0-1 0 0 0,-1-1 0 0 0,44-13 0 0 0,69-34 1029 0 0,-45 15-756 0 0,-25 11-145 0 0,-2-3 0 0 0,-1-3 0 0 0,97-63 0 0 0,-24 8 238 0 0,-101 64-420 0 0,38-20 282 0 0,130-50 0 0 0,-195 88-367 0 0,-1 0 0 0 0,1 0 0 0 0,0 1 1 0 0,0 1-1 0 0,1 0 0 0 0,-1 0 0 0 0,1 1 0 0 0,-1 0 0 0 0,0 1 0 0 0,1 0 0 0 0,20 3 0 0 0,-22-2 72 0 0,0 1-1 0 0,1 0 0 0 0,-1 1 0 0 0,-1 0 1 0 0,1 0-1 0 0,0 1 0 0 0,-1 0 0 0 0,1 1 0 0 0,-1 0 1 0 0,0 0-1 0 0,11 11 0 0 0,21 17 404 0 0,-16-13-246 0 0,27 29 0 0 0,-35-32-192 0 0,-6-5-10 0 0,1 0 1 0 0,1 0 0 0 0,0-1-1 0 0,0-1 1 0 0,16 11-1 0 0,-8-9-17 0 0,1-1-1 0 0,0-1 1 0 0,1-1-1 0 0,44 13 1 0 0,-50-19-44 0 0,0 0 0 0 0,0-1 0 0 0,0 0 0 0 0,1-2 0 0 0,-1 0 0 0 0,0 0 0 0 0,0-2 0 0 0,17-3 0 0 0,30-9 34 0 0,0-3 0 0 0,-2-3-1 0 0,96-45 1 0 0,-96 36 4 0 0,89-59 1 0 0,-109 62-44 0 0,1 1 0 0 0,1 1-1 0 0,1 3 1 0 0,1 2 0 0 0,0 2 0 0 0,66-16 0 0 0,-88 27 12 0 0,1 2-1 0 0,0 0 1 0 0,0 2 0 0 0,31 0-1 0 0,-44 3-15 0 0,-1 0-1 0 0,1 0 0 0 0,-1 1 0 0 0,1 0 0 0 0,-1 1 0 0 0,0 0 0 0 0,0 1 0 0 0,0 0 0 0 0,-1 0 0 0 0,1 1 1 0 0,-1 1-1 0 0,12 8 0 0 0,21 23 235 0 0,45 48 0 0 0,-86-84-244 0 0,17 16 80 0 0,1 0 1 0 0,0-1-1 0 0,1-2 1 0 0,1 1-1 0 0,37 17 0 0 0,-26-17 5 0 0,0-1 0 0 0,1-2-1 0 0,50 12 1 0 0,-53-18-22 0 0,1-2 0 0 0,0-1-1 0 0,0-1 1 0 0,0-1 0 0 0,0-2 0 0 0,48-7-1 0 0,5-8-7 0 0,90-28-1 0 0,-58 3-23 0 0,-54 17-6 0 0,10-4 4 0 0,39-12 86 0 0,-94 35-104 0 0,1 1-1 0 0,0 0 0 0 0,0 2 1 0 0,29-1-1 0 0,-28 3-14 0 0,0 2 0 0 0,1 0 0 0 0,-1 1 0 0 0,0 1 0 0 0,-1 1 0 0 0,1 1 0 0 0,-1 0 0 0 0,0 1 0 0 0,0 1 0 0 0,-1 1 0 0 0,32 21 0 0 0,-32-16 9 0 0,0 1 0 0 0,-2 1 0 0 0,1 0 0 0 0,16 24 1 0 0,25 27 28 0 0,-33-43 74 0 0,33 25-1 0 0,-44-39-70 0 0,1-1 0 0 0,0-1 0 0 0,0 0 0 0 0,26 10 0 0 0,-16-10-36 0 0,-1-2-1 0 0,1 0 1 0 0,0-2-1 0 0,1 0 1 0 0,-1-2-1 0 0,0-1 1 0 0,35-2-1 0 0,17-6 14 0 0,78-17 0 0 0,89-41 12 0 0,-99 23 0 0 0,-34 10 73 0 0,70-15-103 0 0,-153 42 16 0 0,-1 1 0 0 0,0 2 0 0 0,0 0 0 0 0,1 2 0 0 0,28 3 0 0 0,-11 3 151 0 0,1 2 0 0 0,-1 2 0 0 0,62 22 0 0 0,-67-14-42 0 0,6 2 98 0 0,-11-9 34 0 0,-19-5-175 0 0,0 0 0 0 0,1-2-1 0 0,0 0 1 0 0,0-1 0 0 0,0 0-1 0 0,26 0 1 0 0,-22-4-50 0 0,0-1 0 0 0,0-1 0 0 0,0 0 0 0 0,0-2 0 0 0,29-11 0 0 0,4-2 1 0 0,-12 5-17 0 0,44-22-1 0 0,-54 21-16 0 0,-16 8 19 0 0,-1-1 0 0 0,21-13 0 0 0,-2-2 7 0 0,0 1 0 0 0,59-27 0 0 0,-79 43-17 0 0,0 1-1 0 0,0 0 1 0 0,0 1-1 0 0,0 0 1 0 0,1 1 0 0 0,-1 0-1 0 0,1 1 1 0 0,-1 1-1 0 0,25 2 1 0 0,-28-1-3 0 0,0 1 1 0 0,0 0-1 0 0,0 1 1 0 0,0 0-1 0 0,0 0 1 0 0,-1 1-1 0 0,1 0 0 0 0,-1 1 1 0 0,0 0-1 0 0,0 0 1 0 0,-1 1-1 0 0,1 1 1 0 0,9 8-1 0 0,-11-9-5 0 0,-1 1 0 0 0,1 0 0 0 0,-1 0 0 0 0,0 0 0 0 0,-1 1 0 0 0,0 0 0 0 0,0 0 0 0 0,-1 0 0 0 0,5 12 0 0 0,2 8 0 0 0,-7-20 0 0 0,0 0 0 0 0,3 17 0 0 0,5 17 0 0 0,-8-29 0 0 0,0 0 0 0 0,2 21 0 0 0,-5-26 0 0 0,0 0 0 0 0,0 0 0 0 0,0-1 0 0 0,1 1 0 0 0,1 0 0 0 0,-1 0 0 0 0,1-1 0 0 0,8 14 0 0 0,3 6 0 0 0,-8-16 0 0 0,-1-1 0 0 0,2 1 0 0 0,7 9 0 0 0,-11-17 0 0 0,-1 0 0 0 0,1 0 0 0 0,0-1 0 0 0,0 1 0 0 0,0-1 0 0 0,0 0 0 0 0,0 0 0 0 0,0 0 0 0 0,1 0 0 0 0,-1-1 0 0 0,0 1 0 0 0,1-1 0 0 0,0 0 0 0 0,4 2 0 0 0,2-2 0 0 0,-1-1 0 0 0,0 0 0 0 0,0 0 0 0 0,1 0 0 0 0,-1-1 0 0 0,0-1 0 0 0,0 0 0 0 0,0 0 0 0 0,11-4 0 0 0,12-7 0 0 0,34-17 0 0 0,-64 29 0 0 0,117-63 0 0 0,7-3 0 0 0,-33 14 0 0 0,7-3 0 0 0,-48 31 0 0 0,74-30 0 0 0,-92 43 0 0 0,67-22 0 0 0,149-74 0 0 0,-241 103 0 0 0,0 1 0 0 0,0 0 0 0 0,1 1 0 0 0,-1 0 0 0 0,1 0 0 0 0,0 1 0 0 0,0 1 0 0 0,-1-1 0 0 0,13 1 0 0 0,-7 2 0 0 0,-1 0 0 0 0,1 0 0 0 0,0 2 0 0 0,0 0 0 0 0,20 7 0 0 0,3 0 0 0 0,14 5 0 0 0,10 5 203 0 0,-39-13-169 0 0,39 16 0 0 0,-55-20-207 0 0,0 1 0 0 0,0 0 1 0 0,-1 0-1 0 0,0 0 0 0 0,1 1 1 0 0,-2 0-1 0 0,1 1 0 0 0,0-1 1 0 0,6 10-1 0 0,5 10-7399 0 0,1 5-2624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4:06.2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1 653 5471 0 0,'30'24'316'0'0,"2"-2"0"0"0,0-1 0 0 0,40 19-1 0 0,49 12 1410 0 0,-95-44-1376 0 0,0 0 0 0 0,1-2-1 0 0,29 3 1 0 0,83 2 558 0 0,-97-8-681 0 0,154 2 858 0 0,-166-7-718 0 0,0-1 1 0 0,-1-1-1 0 0,1-1 1 0 0,45-15-1 0 0,-9-4 361 0 0,0-3-1 0 0,113-66 1 0 0,-130 62-441 0 0,87-73 0 0 0,66-58 101 0 0,121-53-98 0 0,-242 158-96 0 0,-61 41-111 0 0,0 2 0 0 0,1 0 1 0 0,0 1-1 0 0,26-11 0 0 0,-30 17-13 0 0,0 1 1 0 0,1 1-1 0 0,-1 0 0 0 0,1 1 0 0 0,0 1 0 0 0,22-1 1 0 0,-29 4 30 0 0,-1 0 1 0 0,1 1 0 0 0,-1 0-1 0 0,1 1 1 0 0,-1 0 0 0 0,0 1-1 0 0,0 0 1 0 0,0 0 0 0 0,0 1-1 0 0,0 1 1 0 0,-1-1 0 0 0,11 8 0 0 0,-4-1 188 0 0,-1 2 0 0 0,0-1 1 0 0,-1 2-1 0 0,-1 0 1 0 0,0 0-1 0 0,-1 2 1 0 0,0-1-1 0 0,-1 1 1 0 0,13 27-1 0 0,-10-7 245 0 0,-12-28-375 0 0,1 0-1 0 0,0 0 1 0 0,6 11-1 0 0,5 2 134 0 0,-7-10-53 0 0,0 0 0 0 0,6 13-1 0 0,12 19 289 0 0,-5-8-206 0 0,-14-27-272 0 0,-1 0-1 0 0,1 0 0 0 0,1-1 1 0 0,-1 0-1 0 0,14 12 1 0 0,-16-17-45 0 0,-1 1 0 0 0,1-1 1 0 0,0 0-1 0 0,0 0 0 0 0,0 0 1 0 0,0-1-1 0 0,1 1 0 0 0,-1-1 1 0 0,0 0-1 0 0,1 0 0 0 0,-1 0 1 0 0,0-1-1 0 0,9 0 0 0 0,1 0 4 0 0,-1-1 0 0 0,0 0 0 0 0,19-5 0 0 0,21-9 99 0 0,65-26-1 0 0,-41 12-19 0 0,-42 15-54 0 0,47-26 1 0 0,-39 17-24 0 0,-12 8 7 0 0,58-27 91 0 0,-51 28-81 0 0,57-13 0 0 0,-76 24-21 0 0,0 0 0 0 0,0 1 0 0 0,0 1 1 0 0,0 0-1 0 0,24 4 0 0 0,-31-2 10 0 0,0 1 0 0 0,0 0 0 0 0,0 1 0 0 0,0 1 0 0 0,-1 0 0 0 0,0 0 0 0 0,0 1 0 0 0,0 1 0 0 0,0 0 0 0 0,-1 0 0 0 0,0 1 0 0 0,0 0 0 0 0,0 1 0 0 0,-1 0 0 0 0,15 18 0 0 0,-14-16-16 0 0,0-1 0 0 0,1 1 0 0 0,17 11 0 0 0,-22-17 0 0 0,3 2 6 0 0,0 0 0 0 0,1-1 1 0 0,0 1-1 0 0,0-2 0 0 0,1 0 0 0 0,-1 0 0 0 0,1-1 1 0 0,15 3-1 0 0,-10-3 14 0 0,1-2 1 0 0,-1 0-1 0 0,0-1 1 0 0,1 0-1 0 0,17-4 1 0 0,13-5 39 0 0,0-2 1 0 0,84-33-1 0 0,-128 43-60 0 0,48-18 32 0 0,68-37 0 0 0,-107 51-29 0 0,-1-1 0 0 0,1 1 0 0 0,0 1 0 0 0,0 0 0 0 0,1 0 0 0 0,-1 2-1 0 0,1-1 1 0 0,-1 2 0 0 0,1-1 0 0 0,19 2 0 0 0,-23 0-1 0 0,1 2 0 0 0,0-1 0 0 0,-1 1 1 0 0,1 0-1 0 0,-1 1 0 0 0,0 0 0 0 0,0 1 0 0 0,0 0 0 0 0,0 0 0 0 0,-1 1 1 0 0,1 0-1 0 0,-1 1 0 0 0,-1-1 0 0 0,11 11 0 0 0,14 11 32 0 0,0-1 0 0 0,2-2 0 0 0,63 34 0 0 0,-77-46-34 0 0,-4-2 0 0 0,22 9 0 0 0,-13-7-1 0 0,-18-8 21 0 0,1-1-1 0 0,-1 0 1 0 0,15 4-1 0 0,-12-4-10 0 0,1-1-1 0 0,0-1 0 0 0,0 0 0 0 0,0 0 0 0 0,1-1 0 0 0,-1-1 0 0 0,0 0 0 0 0,0 0 1 0 0,12-4-1 0 0,40-12 7 0 0,63-27 0 0 0,-75 24 10 0 0,0 3 0 0 0,87-18 0 0 0,-122 32-21 0 0,0 1 0 0 0,0 1 0 0 0,0 1 0 0 0,26 2 0 0 0,-34-1-2 0 0,-1 0-1 0 0,0 1 1 0 0,1 0-1 0 0,-1 0 1 0 0,0 1-1 0 0,0 0 1 0 0,0 0-1 0 0,0 0 1 0 0,-1 1-1 0 0,0 0 1 0 0,1 1 0 0 0,5 5-1 0 0,23 18-1 0 0,-24-21 0 0 0,-1 1 0 0 0,0 1 0 0 0,9 9 0 0 0,61 60 129 0 0,-65-65-103 0 0,-5-4-15 0 0,0-1 0 0 0,1-1 1 0 0,0 1-1 0 0,1-2 0 0 0,-1 1 0 0 0,1-2 1 0 0,0 0-1 0 0,20 6 0 0 0,-21-8-9 0 0,0-1 0 0 0,-1 0 1 0 0,1-1-1 0 0,0 0 0 0 0,0 0 0 0 0,0-1 0 0 0,0-1 1 0 0,0 0-1 0 0,-1 0 0 0 0,20-6 0 0 0,149-54 156 0 0,-78 25-97 0 0,-54 20-11 0 0,46-15-47 0 0,-28 12-7 0 0,73-16 140 0 0,-111 29-102 0 0,1 3 1 0 0,-1 0-1 0 0,1 1 1 0 0,54 5-1 0 0,-39 1-13 0 0,-2 2 1 0 0,73 20-1 0 0,-91-19-28 0 0,65 24 78 0 0,-61-21-57 0 0,-19-7-5 0 0,0 0 0 0 0,0 0-1 0 0,0 1 1 0 0,0 0 0 0 0,-1 0 0 0 0,0 1-1 0 0,8 6 1 0 0,17 12 21 0 0,-25-18-25 0 0,0 0 0 0 0,0 0 0 0 0,0 0 0 0 0,-1 1 0 0 0,10 11 0 0 0,-8-7-5 0 0,0 1 0 0 0,-1 0 0 0 0,0 0 0 0 0,-1 1 0 0 0,9 23 0 0 0,29 76 0 0 0,-7-34 80 0 0,-34-70-79 0 0,1 0 0 0 0,-1 0-1 0 0,1-1 1 0 0,0 0 0 0 0,1 0-1 0 0,-1 0 1 0 0,1 0 0 0 0,0-1 0 0 0,10 8-1 0 0,-6-6-2 0 0,0-1-1 0 0,0 0 1 0 0,1 0-1 0 0,0-1 1 0 0,20 7-1 0 0,-6-5-3 0 0,1-1-1 0 0,-1-1 1 0 0,2-2-1 0 0,48 2 1 0 0,65-13 6 0 0,-113 6 0 0 0,13-5 55 0 0,-1 0-1 0 0,58-21 1 0 0,-51 14-23 0 0,57-21 14 0 0,-32 10-8 0 0,-21 8-721 0 0,66-20 2130 0 0,-56 27-3474 0 0,-45 8-247 0 0,1 2 0 0 0,16 0 0 0 0,15 6-6825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5:15.1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4199 0 0,'0'0'326'0'0,"0"-2"-216"0"0,0 1-50 0 0,1 0 0 0 0,0 0 0 0 0,-1 0 1 0 0,1 0-1 0 0,0 0 0 0 0,0 0 0 0 0,-1 0 0 0 0,1 1 0 0 0,0-1 0 0 0,0 0 0 0 0,0 0 0 0 0,0 1 0 0 0,0-1 0 0 0,0 1 0 0 0,0-1 0 0 0,0 1 0 0 0,0-1 0 0 0,1 1 0 0 0,-1 0 0 0 0,0-1 0 0 0,0 1 0 0 0,1 0 0 0 0,38-7 2421 0 0,-22 4-1483 0 0,147-28 8429 0 0,-134 26-8319 0 0,41-16 1993 0 0,-51 14-2146 0 0,-17 5-677 0 0,1 0 0 0 0,0 1 0 0 0,0-1 0 0 0,9 0 0 0 0,-11 1-659 0 0,0 1 0 0 0,-1 0 0 0 0,1 0 0 0 0,-1 0 0 0 0,1 1 0 0 0,4 0-1 0 0,2 0-3896 0 0,8 1-3677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5:17.8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1 241 5815 0 0,'9'16'-46'0'0,"7"13"1595"0"0,38 51 0 0 0,-47-72-1020 0 0,0 0 0 0 0,1 0 0 0 0,0 0 0 0 0,1-1-1 0 0,-1 0 1 0 0,1-1 0 0 0,1 0 0 0 0,-1 0 0 0 0,19 7-1 0 0,-19-11-230 0 0,0 0 1 0 0,0 0-1 0 0,1-1 0 0 0,-1 0 0 0 0,0-1 0 0 0,1 0 0 0 0,13-1 0 0 0,-12 0-91 0 0,6-1 234 0 0,0-1 0 0 0,0-1 0 0 0,27-10 0 0 0,-30 10-243 0 0,3-2 148 0 0,-1-1 1 0 0,20-12 0 0 0,1 0 149 0 0,72-39 669 0 0,18-7-700 0 0,27-13-175 0 0,-96 52-242 0 0,2 2 1 0 0,95-24 0 0 0,-127 42-47 0 0,14-4 29 0 0,75-8 0 0 0,-96 16-25 0 0,17-1-9 0 0,-1 2 0 0 0,58 5 0 0 0,-85-3 18 0 0,0 0 0 0 0,-1 1-1 0 0,1 0 1 0 0,-1 0 0 0 0,0 1 0 0 0,0 1 0 0 0,0 0-1 0 0,0 0 1 0 0,0 1 0 0 0,-1-1 0 0 0,0 2-1 0 0,0-1 1 0 0,0 1 0 0 0,13 14 0 0 0,-12-11-4 0 0,-1 1 1 0 0,-1 0-1 0 0,1 0 1 0 0,-2 1 0 0 0,11 19-1 0 0,-7-8 41 0 0,-1 2 0 0 0,-1-1 0 0 0,0 1 0 0 0,-2 0 0 0 0,5 45 0 0 0,-7-33 34 0 0,0 15-12 0 0,-4-48-67 0 0,0-1 0 0 0,0 0 1 0 0,0 0-1 0 0,0 0 0 0 0,0 0 0 0 0,1 0 0 0 0,0 4 0 0 0,9 40 80 0 0,-9-45-12 0 0,2-1-62 0 0,1 0-1 0 0,0-1 1 0 0,-1 1 0 0 0,1-1-1 0 0,-1 0 1 0 0,1 0 0 0 0,-1 0 0 0 0,1-1-1 0 0,-1 1 1 0 0,0-1 0 0 0,0 0-1 0 0,0 0 1 0 0,0 0 0 0 0,0 0-1 0 0,0 0 1 0 0,5-6 0 0 0,-7 8-11 0 0,43-43 45 0 0,-28 27-6 0 0,34-26-1 0 0,74-40 31 0 0,20 0 165 0 0,-72 41 101 0 0,-34 19 10 0 0,48-22 1 0 0,-59 33-212 0 0,196-73 871 0 0,-187 75-828 0 0,1 1 0 0 0,54-4 0 0 0,-75 11-26 0 0,0 0 0 0 0,0 1-1 0 0,0 1 1 0 0,-1 1 0 0 0,1 0 0 0 0,0 1-1 0 0,-1 1 1 0 0,26 9 0 0 0,-29-9-92 0 0,0 0 0 0 0,0-1 0 0 0,0-1 0 0 0,22 3 1 0 0,3-6-7975 0 0,-19 0-887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7T13:35:25.1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2303 0 0,'4'10'67'0'0,"-1"0"-1"0"0,5 14 0 0 0,3 12 151 0 0,-4-18 35 0 0,-6-14-175 0 0,1 0-1 0 0,-1 0 1 0 0,1 0-1 0 0,0 0 0 0 0,0 0 1 0 0,1 0-1 0 0,-1 0 1 0 0,4 3-1 0 0,3 1 141 0 0,1 1-1 0 0,0-2 1 0 0,0 1-1 0 0,1-1 0 0 0,0-1 1 0 0,0 0-1 0 0,0 0 1 0 0,1-1-1 0 0,15 4 0 0 0,-7-4 20 0 0,0-1 0 0 0,0 0-1 0 0,1-2 1 0 0,-1 0-1 0 0,34-2 1 0 0,-8-3 193 0 0,63-13 0 0 0,-71 9-409 0 0,155-26 1263 0 0,-132 25-256 0 0,72 1-1 0 0,158 18 336 0 0,-221-5-807 0 0,224 25 579 0 0,-265-26-1031 0 0,0 1 0 0 0,-1 1 0 0 0,0 2 0 0 0,53 24 0 0 0,-70-27-33 0 0,0 0 0 0 0,-1 0 0 0 0,1 1 1 0 0,-1 1-1 0 0,0 0 0 0 0,-1 0 0 0 0,0 1 1 0 0,-1 0-1 0 0,15 19 0 0 0,-19-20-45 0 0,-1 0 0 0 0,0 0 0 0 0,0 0 0 0 0,-1 0 0 0 0,0 0 0 0 0,0 1 0 0 0,-1-1 0 0 0,1 9 0 0 0,0 3 38 0 0,2 15 128 0 0,-2 53-1 0 0,2 14 160 0 0,-2-36-24 0 0,-2-50-271 0 0,0 0 1 0 0,1 0 0 0 0,1 0 0 0 0,0 0 0 0 0,5 16 0 0 0,-6-30 16 0 0,0 0-12 0 0,10 12-46 0 0,-6-13-11 0 0,-3-1 3 0 0,-1 1-1 0 0,1-1 0 0 0,-1 0 1 0 0,1 0-1 0 0,-1 1 0 0 0,1-1 0 0 0,0-1 1 0 0,-1 1-1 0 0,1 0 0 0 0,-1 0 0 0 0,1-1 0 0 0,-1 1 1 0 0,1 0-1 0 0,-1-1 0 0 0,1 0 0 0 0,-1 1 1 0 0,3-3-1 0 0,0 2 13 0 0,8-6-17 0 0,0 0 1 0 0,0 0 0 0 0,-1-2 0 0 0,0 1 0 0 0,19-20-1 0 0,16-13-1 0 0,-12 14 0 0 0,56-58 0 0 0,-32 29 254 0 0,87-66 0 0 0,-99 88 95 0 0,90-48-1 0 0,59-14 398 0 0,-49 26-189 0 0,-128 61-856 0 0,132-64 1499 0 0,-73 42-2094 0 0,1 7-4225 0 0,-28 13-1349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2:57:43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6 275 2303 0 0,'-2'10'54'0'0,"1"-5"-32"0"0,0 1 0 0 0,0-1 0 0 0,1 0 0 0 0,0 8 0 0 0,0-12-21 0 0,0-1-1 0 0,0 1 1 0 0,0-1 0 0 0,0 1-1 0 0,0-1 1 0 0,0 1 0 0 0,1-1 0 0 0,-1 1-1 0 0,0-1 1 0 0,0 0 0 0 0,0 1 0 0 0,1-1-1 0 0,-1 1 1 0 0,0-1 0 0 0,1 1 0 0 0,-1-1-1 0 0,0 0 1 0 0,1 1 0 0 0,-1-1-1 0 0,1 0 1 0 0,-1 1 0 0 0,0-1 0 0 0,1 0-1 0 0,-1 1 1 0 0,1-1 0 0 0,-1 0 0 0 0,1 0-1 0 0,-1 0 1 0 0,1 0 0 0 0,-1 1 0 0 0,1-1-1 0 0,-1 0 1 0 0,1 0 0 0 0,-1 0-1 0 0,1 0 1 0 0,-1 0 0 0 0,1 0 0 0 0,-1 0-1 0 0,1 0 1 0 0,-1 0 0 0 0,1-1 0 0 0,-1 1-1 0 0,1 0 1 0 0,-1 0 0 0 0,1 0 0 0 0,-1 0-1 0 0,1-1 1 0 0,-1 1 0 0 0,1-1-1 0 0,13-4 185 0 0,1 0-1 0 0,-1 1 0 0 0,20-3 1 0 0,16-2 1218 0 0,-27 4-425 0 0,26-2-1 0 0,-20 6 86 0 0,-1 1 0 0 0,1 2-1 0 0,31 5 1 0 0,16 0 2350 0 0,-50-5-1803 0 0,40 6 0 0 0,-40-2-1018 0 0,0 1-1 0 0,0 1 1 0 0,-1 1-1 0 0,0 2 1 0 0,0 0 0 0 0,-2 1-1 0 0,1 2 1 0 0,24 19-1 0 0,93 79 1025 0 0,51 37-105 0 0,-163-130-1256 0 0,0-2 0 0 0,1 0-1 0 0,1-2 1 0 0,1-1 0 0 0,33 9 0 0 0,-42-17-83 0 0,1-1-1 0 0,0-1 1 0 0,0-2-1 0 0,0 0 1 0 0,0-2-1 0 0,1 0 1 0 0,39-7-1 0 0,164-43 1212 0 0,-224 49-1358 0 0,66-21 545 0 0,109-48 0 0 0,-75 21-127 0 0,112-46 293 0 0,-142 69-673 0 0,173-54 79 0 0,-211 73-142 0 0,1 0 0 0 0,0 3 0 0 0,0 1 0 0 0,0 1 0 0 0,67 7 0 0 0,182 42 0 0 0,-185-27 0 0 0,-60-12 0 0 0,-1-3 0 0 0,1-1 0 0 0,49-2 0 0 0,-67-3 0 0 0,1-1 0 0 0,-1-1 0 0 0,0-2 0 0 0,0 0 0 0 0,0-1 0 0 0,-1-2 0 0 0,22-9 0 0 0,130-79 0 0 0,-85 44 0 0 0,35-15 0 0 0,224-85 0 0 0,-306 138 0 0 0,2 1 0 0 0,-1 3 0 0 0,1 2 0 0 0,1 1 0 0 0,0 3 0 0 0,66 1 0 0 0,-33 7 0 0 0,-1 4 0 0 0,146 33 0 0 0,-32-7 0 0 0,-152-30 0 0 0,72-2 0 0 0,-61-3 0 0 0,83-4 0 0 0,-73 1 0 0 0,74 4 0 0 0,-117 1 0 0 0,10 1 0 0 0,1 0 0 0 0,-1 2 0 0 0,52 14 0 0 0,-42-5 0 0 0,-2 1 0 0 0,1 2 0 0 0,48 31 0 0 0,-61-35 0 0 0,-1-1 0 0 0,1 0 0 0 0,44 12 0 0 0,-23-9 0 0 0,-22-7 0 0 0,0-1 0 0 0,0-1 0 0 0,0-1 0 0 0,0-1 0 0 0,1-1 0 0 0,-1-1 0 0 0,46-4 0 0 0,-36-1 0 0 0,0-2 0 0 0,0-1 0 0 0,0-1 0 0 0,58-25 0 0 0,-42 13 0 0 0,69-29 0 0 0,-88 39 0 0 0,0 1 0 0 0,32-6 0 0 0,-21 10 0 0 0,71 0 0 0 0,-13 2 0 0 0,29-11 364 0 0,-105 10-819 0 0,0-1 0 0 0,-1-1 0 0 0,38-16 0 0 0,6-11-7117 0 0,3-6-2624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2024-04-30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26" tIns="48363" rIns="96726" bIns="48363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5"/>
            <a:ext cx="5516880" cy="4514850"/>
          </a:xfrm>
          <a:prstGeom prst="rect">
            <a:avLst/>
          </a:prstGeom>
        </p:spPr>
        <p:txBody>
          <a:bodyPr vert="horz" lIns="96726" tIns="48363" rIns="96726" bIns="4836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26" tIns="48363" rIns="96726" bIns="48363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6.xml"/><Relationship Id="rId18" Type="http://schemas.openxmlformats.org/officeDocument/2006/relationships/image" Target="../media/image204.png"/><Relationship Id="rId26" Type="http://schemas.openxmlformats.org/officeDocument/2006/relationships/image" Target="../media/image208.png"/><Relationship Id="rId39" Type="http://schemas.openxmlformats.org/officeDocument/2006/relationships/customXml" Target="../ink/ink229.xml"/><Relationship Id="rId21" Type="http://schemas.openxmlformats.org/officeDocument/2006/relationships/customXml" Target="../ink/ink220.xml"/><Relationship Id="rId34" Type="http://schemas.openxmlformats.org/officeDocument/2006/relationships/image" Target="../media/image212.png"/><Relationship Id="rId42" Type="http://schemas.openxmlformats.org/officeDocument/2006/relationships/image" Target="../media/image216.png"/><Relationship Id="rId47" Type="http://schemas.openxmlformats.org/officeDocument/2006/relationships/customXml" Target="../ink/ink233.xml"/><Relationship Id="rId50" Type="http://schemas.openxmlformats.org/officeDocument/2006/relationships/image" Target="../media/image220.png"/><Relationship Id="rId7" Type="http://schemas.openxmlformats.org/officeDocument/2006/relationships/customXml" Target="../ink/ink213.xml"/><Relationship Id="rId2" Type="http://schemas.openxmlformats.org/officeDocument/2006/relationships/image" Target="../media/image195.png"/><Relationship Id="rId16" Type="http://schemas.openxmlformats.org/officeDocument/2006/relationships/image" Target="../media/image203.png"/><Relationship Id="rId29" Type="http://schemas.openxmlformats.org/officeDocument/2006/relationships/customXml" Target="../ink/ink224.xml"/><Relationship Id="rId11" Type="http://schemas.openxmlformats.org/officeDocument/2006/relationships/customXml" Target="../ink/ink215.xml"/><Relationship Id="rId24" Type="http://schemas.openxmlformats.org/officeDocument/2006/relationships/image" Target="../media/image207.png"/><Relationship Id="rId32" Type="http://schemas.openxmlformats.org/officeDocument/2006/relationships/image" Target="../media/image211.png"/><Relationship Id="rId37" Type="http://schemas.openxmlformats.org/officeDocument/2006/relationships/customXml" Target="../ink/ink228.xml"/><Relationship Id="rId40" Type="http://schemas.openxmlformats.org/officeDocument/2006/relationships/image" Target="../media/image215.png"/><Relationship Id="rId45" Type="http://schemas.openxmlformats.org/officeDocument/2006/relationships/customXml" Target="../ink/ink232.xml"/><Relationship Id="rId5" Type="http://schemas.openxmlformats.org/officeDocument/2006/relationships/customXml" Target="../ink/ink212.xml"/><Relationship Id="rId15" Type="http://schemas.openxmlformats.org/officeDocument/2006/relationships/customXml" Target="../ink/ink217.xml"/><Relationship Id="rId23" Type="http://schemas.openxmlformats.org/officeDocument/2006/relationships/customXml" Target="../ink/ink221.xml"/><Relationship Id="rId28" Type="http://schemas.openxmlformats.org/officeDocument/2006/relationships/image" Target="../media/image209.png"/><Relationship Id="rId36" Type="http://schemas.openxmlformats.org/officeDocument/2006/relationships/image" Target="../media/image213.png"/><Relationship Id="rId49" Type="http://schemas.openxmlformats.org/officeDocument/2006/relationships/customXml" Target="../ink/ink234.xml"/><Relationship Id="rId10" Type="http://schemas.openxmlformats.org/officeDocument/2006/relationships/image" Target="../media/image200.png"/><Relationship Id="rId19" Type="http://schemas.openxmlformats.org/officeDocument/2006/relationships/customXml" Target="../ink/ink219.xml"/><Relationship Id="rId31" Type="http://schemas.openxmlformats.org/officeDocument/2006/relationships/customXml" Target="../ink/ink225.xml"/><Relationship Id="rId44" Type="http://schemas.openxmlformats.org/officeDocument/2006/relationships/image" Target="../media/image217.png"/><Relationship Id="rId4" Type="http://schemas.openxmlformats.org/officeDocument/2006/relationships/image" Target="../media/image197.png"/><Relationship Id="rId9" Type="http://schemas.openxmlformats.org/officeDocument/2006/relationships/customXml" Target="../ink/ink214.xml"/><Relationship Id="rId14" Type="http://schemas.openxmlformats.org/officeDocument/2006/relationships/image" Target="../media/image202.png"/><Relationship Id="rId22" Type="http://schemas.openxmlformats.org/officeDocument/2006/relationships/image" Target="../media/image206.png"/><Relationship Id="rId27" Type="http://schemas.openxmlformats.org/officeDocument/2006/relationships/customXml" Target="../ink/ink223.xml"/><Relationship Id="rId30" Type="http://schemas.openxmlformats.org/officeDocument/2006/relationships/image" Target="../media/image210.png"/><Relationship Id="rId35" Type="http://schemas.openxmlformats.org/officeDocument/2006/relationships/customXml" Target="../ink/ink227.xml"/><Relationship Id="rId43" Type="http://schemas.openxmlformats.org/officeDocument/2006/relationships/customXml" Target="../ink/ink231.xml"/><Relationship Id="rId48" Type="http://schemas.openxmlformats.org/officeDocument/2006/relationships/image" Target="../media/image219.png"/><Relationship Id="rId8" Type="http://schemas.openxmlformats.org/officeDocument/2006/relationships/image" Target="../media/image199.png"/><Relationship Id="rId3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customXml" Target="../ink/ink218.xml"/><Relationship Id="rId25" Type="http://schemas.openxmlformats.org/officeDocument/2006/relationships/customXml" Target="../ink/ink222.xml"/><Relationship Id="rId33" Type="http://schemas.openxmlformats.org/officeDocument/2006/relationships/customXml" Target="../ink/ink226.xml"/><Relationship Id="rId38" Type="http://schemas.openxmlformats.org/officeDocument/2006/relationships/image" Target="../media/image214.png"/><Relationship Id="rId46" Type="http://schemas.openxmlformats.org/officeDocument/2006/relationships/image" Target="../media/image218.png"/><Relationship Id="rId20" Type="http://schemas.openxmlformats.org/officeDocument/2006/relationships/image" Target="../media/image205.png"/><Relationship Id="rId41" Type="http://schemas.openxmlformats.org/officeDocument/2006/relationships/customXml" Target="../ink/ink2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5.xml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0.png"/><Relationship Id="rId18" Type="http://schemas.openxmlformats.org/officeDocument/2006/relationships/customXml" Target="../ink/ink243.xml"/><Relationship Id="rId26" Type="http://schemas.openxmlformats.org/officeDocument/2006/relationships/customXml" Target="../ink/ink247.xml"/><Relationship Id="rId39" Type="http://schemas.openxmlformats.org/officeDocument/2006/relationships/image" Target="../media/image2180.png"/><Relationship Id="rId21" Type="http://schemas.openxmlformats.org/officeDocument/2006/relationships/image" Target="../media/image2090.png"/><Relationship Id="rId34" Type="http://schemas.openxmlformats.org/officeDocument/2006/relationships/customXml" Target="../ink/ink251.xml"/><Relationship Id="rId42" Type="http://schemas.openxmlformats.org/officeDocument/2006/relationships/customXml" Target="../ink/ink255.xml"/><Relationship Id="rId47" Type="http://schemas.openxmlformats.org/officeDocument/2006/relationships/image" Target="../media/image2220.png"/><Relationship Id="rId50" Type="http://schemas.openxmlformats.org/officeDocument/2006/relationships/customXml" Target="../ink/ink259.xml"/><Relationship Id="rId7" Type="http://schemas.openxmlformats.org/officeDocument/2006/relationships/image" Target="../media/image2020.png"/><Relationship Id="rId2" Type="http://schemas.openxmlformats.org/officeDocument/2006/relationships/image" Target="../media/image221.png"/><Relationship Id="rId16" Type="http://schemas.openxmlformats.org/officeDocument/2006/relationships/customXml" Target="../ink/ink242.xml"/><Relationship Id="rId29" Type="http://schemas.openxmlformats.org/officeDocument/2006/relationships/image" Target="../media/image2130.png"/><Relationship Id="rId11" Type="http://schemas.openxmlformats.org/officeDocument/2006/relationships/image" Target="../media/image2040.png"/><Relationship Id="rId24" Type="http://schemas.openxmlformats.org/officeDocument/2006/relationships/customXml" Target="../ink/ink246.xml"/><Relationship Id="rId32" Type="http://schemas.openxmlformats.org/officeDocument/2006/relationships/customXml" Target="../ink/ink250.xml"/><Relationship Id="rId37" Type="http://schemas.openxmlformats.org/officeDocument/2006/relationships/image" Target="../media/image2170.png"/><Relationship Id="rId40" Type="http://schemas.openxmlformats.org/officeDocument/2006/relationships/customXml" Target="../ink/ink254.xml"/><Relationship Id="rId45" Type="http://schemas.openxmlformats.org/officeDocument/2006/relationships/image" Target="../media/image2210.png"/><Relationship Id="rId5" Type="http://schemas.openxmlformats.org/officeDocument/2006/relationships/image" Target="../media/image2010.png"/><Relationship Id="rId15" Type="http://schemas.openxmlformats.org/officeDocument/2006/relationships/image" Target="../media/image2060.png"/><Relationship Id="rId23" Type="http://schemas.openxmlformats.org/officeDocument/2006/relationships/image" Target="../media/image2100.png"/><Relationship Id="rId28" Type="http://schemas.openxmlformats.org/officeDocument/2006/relationships/customXml" Target="../ink/ink248.xml"/><Relationship Id="rId36" Type="http://schemas.openxmlformats.org/officeDocument/2006/relationships/customXml" Target="../ink/ink252.xml"/><Relationship Id="rId49" Type="http://schemas.openxmlformats.org/officeDocument/2006/relationships/image" Target="../media/image223.png"/><Relationship Id="rId10" Type="http://schemas.openxmlformats.org/officeDocument/2006/relationships/customXml" Target="../ink/ink239.xml"/><Relationship Id="rId19" Type="http://schemas.openxmlformats.org/officeDocument/2006/relationships/image" Target="../media/image2080.png"/><Relationship Id="rId31" Type="http://schemas.openxmlformats.org/officeDocument/2006/relationships/image" Target="../media/image2140.png"/><Relationship Id="rId44" Type="http://schemas.openxmlformats.org/officeDocument/2006/relationships/customXml" Target="../ink/ink256.xml"/><Relationship Id="rId4" Type="http://schemas.openxmlformats.org/officeDocument/2006/relationships/customXml" Target="../ink/ink236.xml"/><Relationship Id="rId9" Type="http://schemas.openxmlformats.org/officeDocument/2006/relationships/image" Target="../media/image2030.png"/><Relationship Id="rId14" Type="http://schemas.openxmlformats.org/officeDocument/2006/relationships/customXml" Target="../ink/ink241.xml"/><Relationship Id="rId22" Type="http://schemas.openxmlformats.org/officeDocument/2006/relationships/customXml" Target="../ink/ink245.xml"/><Relationship Id="rId27" Type="http://schemas.openxmlformats.org/officeDocument/2006/relationships/image" Target="../media/image2120.png"/><Relationship Id="rId30" Type="http://schemas.openxmlformats.org/officeDocument/2006/relationships/customXml" Target="../ink/ink249.xml"/><Relationship Id="rId35" Type="http://schemas.openxmlformats.org/officeDocument/2006/relationships/image" Target="../media/image2160.png"/><Relationship Id="rId43" Type="http://schemas.openxmlformats.org/officeDocument/2006/relationships/image" Target="../media/image2200.png"/><Relationship Id="rId48" Type="http://schemas.openxmlformats.org/officeDocument/2006/relationships/customXml" Target="../ink/ink258.xml"/><Relationship Id="rId8" Type="http://schemas.openxmlformats.org/officeDocument/2006/relationships/customXml" Target="../ink/ink238.xml"/><Relationship Id="rId51" Type="http://schemas.openxmlformats.org/officeDocument/2006/relationships/image" Target="../media/image224.png"/><Relationship Id="rId3" Type="http://schemas.openxmlformats.org/officeDocument/2006/relationships/image" Target="../media/image197.png"/><Relationship Id="rId12" Type="http://schemas.openxmlformats.org/officeDocument/2006/relationships/customXml" Target="../ink/ink240.xml"/><Relationship Id="rId17" Type="http://schemas.openxmlformats.org/officeDocument/2006/relationships/image" Target="../media/image2070.png"/><Relationship Id="rId25" Type="http://schemas.openxmlformats.org/officeDocument/2006/relationships/image" Target="../media/image2110.png"/><Relationship Id="rId33" Type="http://schemas.openxmlformats.org/officeDocument/2006/relationships/image" Target="../media/image2150.png"/><Relationship Id="rId38" Type="http://schemas.openxmlformats.org/officeDocument/2006/relationships/customXml" Target="../ink/ink253.xml"/><Relationship Id="rId46" Type="http://schemas.openxmlformats.org/officeDocument/2006/relationships/customXml" Target="../ink/ink257.xml"/><Relationship Id="rId20" Type="http://schemas.openxmlformats.org/officeDocument/2006/relationships/customXml" Target="../ink/ink244.xml"/><Relationship Id="rId41" Type="http://schemas.openxmlformats.org/officeDocument/2006/relationships/image" Target="../media/image219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2.xml"/><Relationship Id="rId13" Type="http://schemas.openxmlformats.org/officeDocument/2006/relationships/image" Target="../media/image236.png"/><Relationship Id="rId18" Type="http://schemas.openxmlformats.org/officeDocument/2006/relationships/customXml" Target="../ink/ink267.xml"/><Relationship Id="rId3" Type="http://schemas.openxmlformats.org/officeDocument/2006/relationships/image" Target="../media/image225.png"/><Relationship Id="rId21" Type="http://schemas.openxmlformats.org/officeDocument/2006/relationships/image" Target="../media/image240.png"/><Relationship Id="rId7" Type="http://schemas.openxmlformats.org/officeDocument/2006/relationships/image" Target="../media/image233.png"/><Relationship Id="rId12" Type="http://schemas.openxmlformats.org/officeDocument/2006/relationships/customXml" Target="../ink/ink264.xml"/><Relationship Id="rId17" Type="http://schemas.openxmlformats.org/officeDocument/2006/relationships/image" Target="../media/image238.png"/><Relationship Id="rId2" Type="http://schemas.openxmlformats.org/officeDocument/2006/relationships/image" Target="../media/image231.png"/><Relationship Id="rId16" Type="http://schemas.openxmlformats.org/officeDocument/2006/relationships/customXml" Target="../ink/ink266.xml"/><Relationship Id="rId20" Type="http://schemas.openxmlformats.org/officeDocument/2006/relationships/customXml" Target="../ink/ink26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1.xml"/><Relationship Id="rId11" Type="http://schemas.openxmlformats.org/officeDocument/2006/relationships/image" Target="../media/image235.png"/><Relationship Id="rId5" Type="http://schemas.openxmlformats.org/officeDocument/2006/relationships/image" Target="../media/image232.png"/><Relationship Id="rId15" Type="http://schemas.openxmlformats.org/officeDocument/2006/relationships/image" Target="../media/image237.png"/><Relationship Id="rId10" Type="http://schemas.openxmlformats.org/officeDocument/2006/relationships/customXml" Target="../ink/ink263.xml"/><Relationship Id="rId19" Type="http://schemas.openxmlformats.org/officeDocument/2006/relationships/image" Target="../media/image239.png"/><Relationship Id="rId4" Type="http://schemas.openxmlformats.org/officeDocument/2006/relationships/customXml" Target="../ink/ink260.xml"/><Relationship Id="rId9" Type="http://schemas.openxmlformats.org/officeDocument/2006/relationships/image" Target="../media/image234.png"/><Relationship Id="rId14" Type="http://schemas.openxmlformats.org/officeDocument/2006/relationships/customXml" Target="../ink/ink265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8.png"/><Relationship Id="rId21" Type="http://schemas.openxmlformats.org/officeDocument/2006/relationships/image" Target="../media/image250.png"/><Relationship Id="rId42" Type="http://schemas.openxmlformats.org/officeDocument/2006/relationships/customXml" Target="../ink/ink288.xml"/><Relationship Id="rId63" Type="http://schemas.openxmlformats.org/officeDocument/2006/relationships/image" Target="../media/image271.png"/><Relationship Id="rId84" Type="http://schemas.openxmlformats.org/officeDocument/2006/relationships/customXml" Target="../ink/ink309.xml"/><Relationship Id="rId138" Type="http://schemas.openxmlformats.org/officeDocument/2006/relationships/customXml" Target="../ink/ink336.xml"/><Relationship Id="rId159" Type="http://schemas.openxmlformats.org/officeDocument/2006/relationships/image" Target="../media/image319.png"/><Relationship Id="rId170" Type="http://schemas.openxmlformats.org/officeDocument/2006/relationships/customXml" Target="../ink/ink352.xml"/><Relationship Id="rId107" Type="http://schemas.openxmlformats.org/officeDocument/2006/relationships/image" Target="../media/image293.png"/><Relationship Id="rId11" Type="http://schemas.openxmlformats.org/officeDocument/2006/relationships/image" Target="../media/image245.png"/><Relationship Id="rId32" Type="http://schemas.openxmlformats.org/officeDocument/2006/relationships/customXml" Target="../ink/ink283.xml"/><Relationship Id="rId53" Type="http://schemas.openxmlformats.org/officeDocument/2006/relationships/image" Target="../media/image266.png"/><Relationship Id="rId74" Type="http://schemas.openxmlformats.org/officeDocument/2006/relationships/customXml" Target="../ink/ink304.xml"/><Relationship Id="rId128" Type="http://schemas.openxmlformats.org/officeDocument/2006/relationships/customXml" Target="../ink/ink331.xml"/><Relationship Id="rId149" Type="http://schemas.openxmlformats.org/officeDocument/2006/relationships/image" Target="../media/image314.png"/><Relationship Id="rId5" Type="http://schemas.openxmlformats.org/officeDocument/2006/relationships/image" Target="../media/image242.png"/><Relationship Id="rId95" Type="http://schemas.openxmlformats.org/officeDocument/2006/relationships/image" Target="../media/image287.png"/><Relationship Id="rId160" Type="http://schemas.openxmlformats.org/officeDocument/2006/relationships/customXml" Target="../ink/ink347.xml"/><Relationship Id="rId181" Type="http://schemas.openxmlformats.org/officeDocument/2006/relationships/image" Target="../media/image330.png"/><Relationship Id="rId22" Type="http://schemas.openxmlformats.org/officeDocument/2006/relationships/customXml" Target="../ink/ink278.xml"/><Relationship Id="rId43" Type="http://schemas.openxmlformats.org/officeDocument/2006/relationships/image" Target="../media/image261.png"/><Relationship Id="rId64" Type="http://schemas.openxmlformats.org/officeDocument/2006/relationships/customXml" Target="../ink/ink299.xml"/><Relationship Id="rId118" Type="http://schemas.openxmlformats.org/officeDocument/2006/relationships/customXml" Target="../ink/ink326.xml"/><Relationship Id="rId139" Type="http://schemas.openxmlformats.org/officeDocument/2006/relationships/image" Target="../media/image309.png"/><Relationship Id="rId85" Type="http://schemas.openxmlformats.org/officeDocument/2006/relationships/image" Target="../media/image282.png"/><Relationship Id="rId150" Type="http://schemas.openxmlformats.org/officeDocument/2006/relationships/customXml" Target="../ink/ink342.xml"/><Relationship Id="rId171" Type="http://schemas.openxmlformats.org/officeDocument/2006/relationships/image" Target="../media/image325.png"/><Relationship Id="rId12" Type="http://schemas.openxmlformats.org/officeDocument/2006/relationships/customXml" Target="../ink/ink273.xml"/><Relationship Id="rId33" Type="http://schemas.openxmlformats.org/officeDocument/2006/relationships/image" Target="../media/image256.png"/><Relationship Id="rId108" Type="http://schemas.openxmlformats.org/officeDocument/2006/relationships/customXml" Target="../ink/ink321.xml"/><Relationship Id="rId129" Type="http://schemas.openxmlformats.org/officeDocument/2006/relationships/image" Target="../media/image304.png"/><Relationship Id="rId54" Type="http://schemas.openxmlformats.org/officeDocument/2006/relationships/customXml" Target="../ink/ink294.xml"/><Relationship Id="rId75" Type="http://schemas.openxmlformats.org/officeDocument/2006/relationships/image" Target="../media/image277.png"/><Relationship Id="rId96" Type="http://schemas.openxmlformats.org/officeDocument/2006/relationships/customXml" Target="../ink/ink315.xml"/><Relationship Id="rId140" Type="http://schemas.openxmlformats.org/officeDocument/2006/relationships/customXml" Target="../ink/ink337.xml"/><Relationship Id="rId161" Type="http://schemas.openxmlformats.org/officeDocument/2006/relationships/image" Target="../media/image320.png"/><Relationship Id="rId182" Type="http://schemas.openxmlformats.org/officeDocument/2006/relationships/customXml" Target="../ink/ink358.xml"/><Relationship Id="rId6" Type="http://schemas.openxmlformats.org/officeDocument/2006/relationships/customXml" Target="../ink/ink270.xml"/><Relationship Id="rId23" Type="http://schemas.openxmlformats.org/officeDocument/2006/relationships/image" Target="../media/image251.png"/><Relationship Id="rId119" Type="http://schemas.openxmlformats.org/officeDocument/2006/relationships/image" Target="../media/image299.png"/><Relationship Id="rId44" Type="http://schemas.openxmlformats.org/officeDocument/2006/relationships/customXml" Target="../ink/ink289.xml"/><Relationship Id="rId65" Type="http://schemas.openxmlformats.org/officeDocument/2006/relationships/image" Target="../media/image272.png"/><Relationship Id="rId86" Type="http://schemas.openxmlformats.org/officeDocument/2006/relationships/customXml" Target="../ink/ink310.xml"/><Relationship Id="rId130" Type="http://schemas.openxmlformats.org/officeDocument/2006/relationships/customXml" Target="../ink/ink332.xml"/><Relationship Id="rId151" Type="http://schemas.openxmlformats.org/officeDocument/2006/relationships/image" Target="../media/image315.png"/><Relationship Id="rId172" Type="http://schemas.openxmlformats.org/officeDocument/2006/relationships/customXml" Target="../ink/ink353.xml"/><Relationship Id="rId13" Type="http://schemas.openxmlformats.org/officeDocument/2006/relationships/image" Target="../media/image246.png"/><Relationship Id="rId18" Type="http://schemas.openxmlformats.org/officeDocument/2006/relationships/customXml" Target="../ink/ink276.xml"/><Relationship Id="rId39" Type="http://schemas.openxmlformats.org/officeDocument/2006/relationships/image" Target="../media/image259.png"/><Relationship Id="rId109" Type="http://schemas.openxmlformats.org/officeDocument/2006/relationships/image" Target="../media/image294.png"/><Relationship Id="rId34" Type="http://schemas.openxmlformats.org/officeDocument/2006/relationships/customXml" Target="../ink/ink284.xml"/><Relationship Id="rId50" Type="http://schemas.openxmlformats.org/officeDocument/2006/relationships/customXml" Target="../ink/ink292.xml"/><Relationship Id="rId55" Type="http://schemas.openxmlformats.org/officeDocument/2006/relationships/image" Target="../media/image267.png"/><Relationship Id="rId76" Type="http://schemas.openxmlformats.org/officeDocument/2006/relationships/customXml" Target="../ink/ink305.xml"/><Relationship Id="rId97" Type="http://schemas.openxmlformats.org/officeDocument/2006/relationships/image" Target="../media/image288.png"/><Relationship Id="rId104" Type="http://schemas.openxmlformats.org/officeDocument/2006/relationships/customXml" Target="../ink/ink319.xml"/><Relationship Id="rId120" Type="http://schemas.openxmlformats.org/officeDocument/2006/relationships/customXml" Target="../ink/ink327.xml"/><Relationship Id="rId125" Type="http://schemas.openxmlformats.org/officeDocument/2006/relationships/image" Target="../media/image302.png"/><Relationship Id="rId141" Type="http://schemas.openxmlformats.org/officeDocument/2006/relationships/image" Target="../media/image310.png"/><Relationship Id="rId146" Type="http://schemas.openxmlformats.org/officeDocument/2006/relationships/customXml" Target="../ink/ink340.xml"/><Relationship Id="rId167" Type="http://schemas.openxmlformats.org/officeDocument/2006/relationships/image" Target="../media/image323.png"/><Relationship Id="rId7" Type="http://schemas.openxmlformats.org/officeDocument/2006/relationships/image" Target="../media/image243.png"/><Relationship Id="rId71" Type="http://schemas.openxmlformats.org/officeDocument/2006/relationships/image" Target="../media/image275.png"/><Relationship Id="rId92" Type="http://schemas.openxmlformats.org/officeDocument/2006/relationships/customXml" Target="../ink/ink313.xml"/><Relationship Id="rId162" Type="http://schemas.openxmlformats.org/officeDocument/2006/relationships/customXml" Target="../ink/ink348.xml"/><Relationship Id="rId183" Type="http://schemas.openxmlformats.org/officeDocument/2006/relationships/image" Target="../media/image331.png"/><Relationship Id="rId2" Type="http://schemas.openxmlformats.org/officeDocument/2006/relationships/image" Target="../media/image225.png"/><Relationship Id="rId29" Type="http://schemas.openxmlformats.org/officeDocument/2006/relationships/image" Target="../media/image254.png"/><Relationship Id="rId24" Type="http://schemas.openxmlformats.org/officeDocument/2006/relationships/customXml" Target="../ink/ink279.xml"/><Relationship Id="rId40" Type="http://schemas.openxmlformats.org/officeDocument/2006/relationships/customXml" Target="../ink/ink287.xml"/><Relationship Id="rId45" Type="http://schemas.openxmlformats.org/officeDocument/2006/relationships/image" Target="../media/image262.png"/><Relationship Id="rId66" Type="http://schemas.openxmlformats.org/officeDocument/2006/relationships/customXml" Target="../ink/ink300.xml"/><Relationship Id="rId87" Type="http://schemas.openxmlformats.org/officeDocument/2006/relationships/image" Target="../media/image283.png"/><Relationship Id="rId110" Type="http://schemas.openxmlformats.org/officeDocument/2006/relationships/customXml" Target="../ink/ink322.xml"/><Relationship Id="rId115" Type="http://schemas.openxmlformats.org/officeDocument/2006/relationships/image" Target="../media/image297.png"/><Relationship Id="rId131" Type="http://schemas.openxmlformats.org/officeDocument/2006/relationships/image" Target="../media/image305.png"/><Relationship Id="rId136" Type="http://schemas.openxmlformats.org/officeDocument/2006/relationships/customXml" Target="../ink/ink335.xml"/><Relationship Id="rId157" Type="http://schemas.openxmlformats.org/officeDocument/2006/relationships/image" Target="../media/image318.png"/><Relationship Id="rId178" Type="http://schemas.openxmlformats.org/officeDocument/2006/relationships/customXml" Target="../ink/ink356.xml"/><Relationship Id="rId61" Type="http://schemas.openxmlformats.org/officeDocument/2006/relationships/image" Target="../media/image270.png"/><Relationship Id="rId82" Type="http://schemas.openxmlformats.org/officeDocument/2006/relationships/customXml" Target="../ink/ink308.xml"/><Relationship Id="rId152" Type="http://schemas.openxmlformats.org/officeDocument/2006/relationships/customXml" Target="../ink/ink343.xml"/><Relationship Id="rId173" Type="http://schemas.openxmlformats.org/officeDocument/2006/relationships/image" Target="../media/image326.png"/><Relationship Id="rId19" Type="http://schemas.openxmlformats.org/officeDocument/2006/relationships/image" Target="../media/image249.png"/><Relationship Id="rId14" Type="http://schemas.openxmlformats.org/officeDocument/2006/relationships/customXml" Target="../ink/ink274.xml"/><Relationship Id="rId30" Type="http://schemas.openxmlformats.org/officeDocument/2006/relationships/customXml" Target="../ink/ink282.xml"/><Relationship Id="rId35" Type="http://schemas.openxmlformats.org/officeDocument/2006/relationships/image" Target="../media/image257.png"/><Relationship Id="rId56" Type="http://schemas.openxmlformats.org/officeDocument/2006/relationships/customXml" Target="../ink/ink295.xml"/><Relationship Id="rId77" Type="http://schemas.openxmlformats.org/officeDocument/2006/relationships/image" Target="../media/image278.png"/><Relationship Id="rId100" Type="http://schemas.openxmlformats.org/officeDocument/2006/relationships/customXml" Target="../ink/ink317.xml"/><Relationship Id="rId105" Type="http://schemas.openxmlformats.org/officeDocument/2006/relationships/image" Target="../media/image292.png"/><Relationship Id="rId126" Type="http://schemas.openxmlformats.org/officeDocument/2006/relationships/customXml" Target="../ink/ink330.xml"/><Relationship Id="rId147" Type="http://schemas.openxmlformats.org/officeDocument/2006/relationships/image" Target="../media/image313.png"/><Relationship Id="rId168" Type="http://schemas.openxmlformats.org/officeDocument/2006/relationships/customXml" Target="../ink/ink351.xml"/><Relationship Id="rId8" Type="http://schemas.openxmlformats.org/officeDocument/2006/relationships/customXml" Target="../ink/ink271.xml"/><Relationship Id="rId51" Type="http://schemas.openxmlformats.org/officeDocument/2006/relationships/image" Target="../media/image265.png"/><Relationship Id="rId72" Type="http://schemas.openxmlformats.org/officeDocument/2006/relationships/customXml" Target="../ink/ink303.xml"/><Relationship Id="rId93" Type="http://schemas.openxmlformats.org/officeDocument/2006/relationships/image" Target="../media/image286.png"/><Relationship Id="rId98" Type="http://schemas.openxmlformats.org/officeDocument/2006/relationships/customXml" Target="../ink/ink316.xml"/><Relationship Id="rId121" Type="http://schemas.openxmlformats.org/officeDocument/2006/relationships/image" Target="../media/image300.png"/><Relationship Id="rId142" Type="http://schemas.openxmlformats.org/officeDocument/2006/relationships/customXml" Target="../ink/ink338.xml"/><Relationship Id="rId163" Type="http://schemas.openxmlformats.org/officeDocument/2006/relationships/image" Target="../media/image321.png"/><Relationship Id="rId184" Type="http://schemas.openxmlformats.org/officeDocument/2006/relationships/customXml" Target="../ink/ink359.xml"/><Relationship Id="rId3" Type="http://schemas.openxmlformats.org/officeDocument/2006/relationships/image" Target="../media/image241.png"/><Relationship Id="rId25" Type="http://schemas.openxmlformats.org/officeDocument/2006/relationships/image" Target="../media/image252.png"/><Relationship Id="rId46" Type="http://schemas.openxmlformats.org/officeDocument/2006/relationships/customXml" Target="../ink/ink290.xml"/><Relationship Id="rId67" Type="http://schemas.openxmlformats.org/officeDocument/2006/relationships/image" Target="../media/image273.png"/><Relationship Id="rId116" Type="http://schemas.openxmlformats.org/officeDocument/2006/relationships/customXml" Target="../ink/ink325.xml"/><Relationship Id="rId137" Type="http://schemas.openxmlformats.org/officeDocument/2006/relationships/image" Target="../media/image308.png"/><Relationship Id="rId158" Type="http://schemas.openxmlformats.org/officeDocument/2006/relationships/customXml" Target="../ink/ink346.xml"/><Relationship Id="rId20" Type="http://schemas.openxmlformats.org/officeDocument/2006/relationships/customXml" Target="../ink/ink277.xml"/><Relationship Id="rId41" Type="http://schemas.openxmlformats.org/officeDocument/2006/relationships/image" Target="../media/image260.png"/><Relationship Id="rId62" Type="http://schemas.openxmlformats.org/officeDocument/2006/relationships/customXml" Target="../ink/ink298.xml"/><Relationship Id="rId83" Type="http://schemas.openxmlformats.org/officeDocument/2006/relationships/image" Target="../media/image281.png"/><Relationship Id="rId88" Type="http://schemas.openxmlformats.org/officeDocument/2006/relationships/customXml" Target="../ink/ink311.xml"/><Relationship Id="rId111" Type="http://schemas.openxmlformats.org/officeDocument/2006/relationships/image" Target="../media/image295.png"/><Relationship Id="rId132" Type="http://schemas.openxmlformats.org/officeDocument/2006/relationships/customXml" Target="../ink/ink333.xml"/><Relationship Id="rId153" Type="http://schemas.openxmlformats.org/officeDocument/2006/relationships/image" Target="../media/image316.png"/><Relationship Id="rId174" Type="http://schemas.openxmlformats.org/officeDocument/2006/relationships/customXml" Target="../ink/ink354.xml"/><Relationship Id="rId179" Type="http://schemas.openxmlformats.org/officeDocument/2006/relationships/image" Target="../media/image329.png"/><Relationship Id="rId15" Type="http://schemas.openxmlformats.org/officeDocument/2006/relationships/image" Target="../media/image247.png"/><Relationship Id="rId36" Type="http://schemas.openxmlformats.org/officeDocument/2006/relationships/customXml" Target="../ink/ink285.xml"/><Relationship Id="rId57" Type="http://schemas.openxmlformats.org/officeDocument/2006/relationships/image" Target="../media/image268.png"/><Relationship Id="rId106" Type="http://schemas.openxmlformats.org/officeDocument/2006/relationships/customXml" Target="../ink/ink320.xml"/><Relationship Id="rId127" Type="http://schemas.openxmlformats.org/officeDocument/2006/relationships/image" Target="../media/image303.png"/><Relationship Id="rId10" Type="http://schemas.openxmlformats.org/officeDocument/2006/relationships/customXml" Target="../ink/ink272.xml"/><Relationship Id="rId31" Type="http://schemas.openxmlformats.org/officeDocument/2006/relationships/image" Target="../media/image255.png"/><Relationship Id="rId52" Type="http://schemas.openxmlformats.org/officeDocument/2006/relationships/customXml" Target="../ink/ink293.xml"/><Relationship Id="rId73" Type="http://schemas.openxmlformats.org/officeDocument/2006/relationships/image" Target="../media/image276.png"/><Relationship Id="rId78" Type="http://schemas.openxmlformats.org/officeDocument/2006/relationships/customXml" Target="../ink/ink306.xml"/><Relationship Id="rId94" Type="http://schemas.openxmlformats.org/officeDocument/2006/relationships/customXml" Target="../ink/ink314.xml"/><Relationship Id="rId99" Type="http://schemas.openxmlformats.org/officeDocument/2006/relationships/image" Target="../media/image289.png"/><Relationship Id="rId101" Type="http://schemas.openxmlformats.org/officeDocument/2006/relationships/image" Target="../media/image290.png"/><Relationship Id="rId122" Type="http://schemas.openxmlformats.org/officeDocument/2006/relationships/customXml" Target="../ink/ink328.xml"/><Relationship Id="rId143" Type="http://schemas.openxmlformats.org/officeDocument/2006/relationships/image" Target="../media/image311.png"/><Relationship Id="rId148" Type="http://schemas.openxmlformats.org/officeDocument/2006/relationships/customXml" Target="../ink/ink341.xml"/><Relationship Id="rId164" Type="http://schemas.openxmlformats.org/officeDocument/2006/relationships/customXml" Target="../ink/ink349.xml"/><Relationship Id="rId169" Type="http://schemas.openxmlformats.org/officeDocument/2006/relationships/image" Target="../media/image324.png"/><Relationship Id="rId185" Type="http://schemas.openxmlformats.org/officeDocument/2006/relationships/image" Target="../media/image332.png"/><Relationship Id="rId4" Type="http://schemas.openxmlformats.org/officeDocument/2006/relationships/customXml" Target="../ink/ink269.xml"/><Relationship Id="rId9" Type="http://schemas.openxmlformats.org/officeDocument/2006/relationships/image" Target="../media/image244.png"/><Relationship Id="rId180" Type="http://schemas.openxmlformats.org/officeDocument/2006/relationships/customXml" Target="../ink/ink357.xml"/><Relationship Id="rId26" Type="http://schemas.openxmlformats.org/officeDocument/2006/relationships/customXml" Target="../ink/ink280.xml"/><Relationship Id="rId47" Type="http://schemas.openxmlformats.org/officeDocument/2006/relationships/image" Target="../media/image263.png"/><Relationship Id="rId68" Type="http://schemas.openxmlformats.org/officeDocument/2006/relationships/customXml" Target="../ink/ink301.xml"/><Relationship Id="rId89" Type="http://schemas.openxmlformats.org/officeDocument/2006/relationships/image" Target="../media/image284.png"/><Relationship Id="rId112" Type="http://schemas.openxmlformats.org/officeDocument/2006/relationships/customXml" Target="../ink/ink323.xml"/><Relationship Id="rId133" Type="http://schemas.openxmlformats.org/officeDocument/2006/relationships/image" Target="../media/image306.png"/><Relationship Id="rId154" Type="http://schemas.openxmlformats.org/officeDocument/2006/relationships/customXml" Target="../ink/ink344.xml"/><Relationship Id="rId175" Type="http://schemas.openxmlformats.org/officeDocument/2006/relationships/image" Target="../media/image327.png"/><Relationship Id="rId16" Type="http://schemas.openxmlformats.org/officeDocument/2006/relationships/customXml" Target="../ink/ink275.xml"/><Relationship Id="rId37" Type="http://schemas.openxmlformats.org/officeDocument/2006/relationships/image" Target="../media/image258.png"/><Relationship Id="rId58" Type="http://schemas.openxmlformats.org/officeDocument/2006/relationships/customXml" Target="../ink/ink296.xml"/><Relationship Id="rId79" Type="http://schemas.openxmlformats.org/officeDocument/2006/relationships/image" Target="../media/image279.png"/><Relationship Id="rId102" Type="http://schemas.openxmlformats.org/officeDocument/2006/relationships/customXml" Target="../ink/ink318.xml"/><Relationship Id="rId123" Type="http://schemas.openxmlformats.org/officeDocument/2006/relationships/image" Target="../media/image301.png"/><Relationship Id="rId144" Type="http://schemas.openxmlformats.org/officeDocument/2006/relationships/customXml" Target="../ink/ink339.xml"/><Relationship Id="rId90" Type="http://schemas.openxmlformats.org/officeDocument/2006/relationships/customXml" Target="../ink/ink312.xml"/><Relationship Id="rId165" Type="http://schemas.openxmlformats.org/officeDocument/2006/relationships/image" Target="../media/image322.png"/><Relationship Id="rId27" Type="http://schemas.openxmlformats.org/officeDocument/2006/relationships/image" Target="../media/image253.png"/><Relationship Id="rId48" Type="http://schemas.openxmlformats.org/officeDocument/2006/relationships/customXml" Target="../ink/ink291.xml"/><Relationship Id="rId69" Type="http://schemas.openxmlformats.org/officeDocument/2006/relationships/image" Target="../media/image274.png"/><Relationship Id="rId113" Type="http://schemas.openxmlformats.org/officeDocument/2006/relationships/image" Target="../media/image296.png"/><Relationship Id="rId134" Type="http://schemas.openxmlformats.org/officeDocument/2006/relationships/customXml" Target="../ink/ink334.xml"/><Relationship Id="rId80" Type="http://schemas.openxmlformats.org/officeDocument/2006/relationships/customXml" Target="../ink/ink307.xml"/><Relationship Id="rId155" Type="http://schemas.openxmlformats.org/officeDocument/2006/relationships/image" Target="../media/image317.png"/><Relationship Id="rId176" Type="http://schemas.openxmlformats.org/officeDocument/2006/relationships/customXml" Target="../ink/ink355.xml"/><Relationship Id="rId17" Type="http://schemas.openxmlformats.org/officeDocument/2006/relationships/image" Target="../media/image248.png"/><Relationship Id="rId38" Type="http://schemas.openxmlformats.org/officeDocument/2006/relationships/customXml" Target="../ink/ink286.xml"/><Relationship Id="rId59" Type="http://schemas.openxmlformats.org/officeDocument/2006/relationships/image" Target="../media/image269.png"/><Relationship Id="rId103" Type="http://schemas.openxmlformats.org/officeDocument/2006/relationships/image" Target="../media/image291.png"/><Relationship Id="rId124" Type="http://schemas.openxmlformats.org/officeDocument/2006/relationships/customXml" Target="../ink/ink329.xml"/><Relationship Id="rId70" Type="http://schemas.openxmlformats.org/officeDocument/2006/relationships/customXml" Target="../ink/ink302.xml"/><Relationship Id="rId91" Type="http://schemas.openxmlformats.org/officeDocument/2006/relationships/image" Target="../media/image285.png"/><Relationship Id="rId145" Type="http://schemas.openxmlformats.org/officeDocument/2006/relationships/image" Target="../media/image312.png"/><Relationship Id="rId166" Type="http://schemas.openxmlformats.org/officeDocument/2006/relationships/customXml" Target="../ink/ink350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281.xml"/><Relationship Id="rId49" Type="http://schemas.openxmlformats.org/officeDocument/2006/relationships/image" Target="../media/image264.png"/><Relationship Id="rId114" Type="http://schemas.openxmlformats.org/officeDocument/2006/relationships/customXml" Target="../ink/ink324.xml"/><Relationship Id="rId60" Type="http://schemas.openxmlformats.org/officeDocument/2006/relationships/customXml" Target="../ink/ink297.xml"/><Relationship Id="rId81" Type="http://schemas.openxmlformats.org/officeDocument/2006/relationships/image" Target="../media/image280.png"/><Relationship Id="rId135" Type="http://schemas.openxmlformats.org/officeDocument/2006/relationships/image" Target="../media/image307.png"/><Relationship Id="rId156" Type="http://schemas.openxmlformats.org/officeDocument/2006/relationships/customXml" Target="../ink/ink345.xml"/><Relationship Id="rId177" Type="http://schemas.openxmlformats.org/officeDocument/2006/relationships/image" Target="../media/image328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png"/><Relationship Id="rId21" Type="http://schemas.openxmlformats.org/officeDocument/2006/relationships/customXml" Target="../ink/ink9.xml"/><Relationship Id="rId42" Type="http://schemas.openxmlformats.org/officeDocument/2006/relationships/image" Target="../media/image22.png"/><Relationship Id="rId47" Type="http://schemas.openxmlformats.org/officeDocument/2006/relationships/customXml" Target="../ink/ink22.xml"/><Relationship Id="rId63" Type="http://schemas.openxmlformats.org/officeDocument/2006/relationships/customXml" Target="../ink/ink30.xml"/><Relationship Id="rId68" Type="http://schemas.openxmlformats.org/officeDocument/2006/relationships/image" Target="../media/image35.png"/><Relationship Id="rId84" Type="http://schemas.openxmlformats.org/officeDocument/2006/relationships/image" Target="../media/image43.png"/><Relationship Id="rId16" Type="http://schemas.openxmlformats.org/officeDocument/2006/relationships/image" Target="../media/image9.png"/><Relationship Id="rId11" Type="http://schemas.openxmlformats.org/officeDocument/2006/relationships/customXml" Target="../ink/ink4.xml"/><Relationship Id="rId32" Type="http://schemas.openxmlformats.org/officeDocument/2006/relationships/image" Target="../media/image17.png"/><Relationship Id="rId37" Type="http://schemas.openxmlformats.org/officeDocument/2006/relationships/customXml" Target="../ink/ink17.xml"/><Relationship Id="rId53" Type="http://schemas.openxmlformats.org/officeDocument/2006/relationships/customXml" Target="../ink/ink25.xml"/><Relationship Id="rId58" Type="http://schemas.openxmlformats.org/officeDocument/2006/relationships/image" Target="../media/image30.png"/><Relationship Id="rId74" Type="http://schemas.openxmlformats.org/officeDocument/2006/relationships/image" Target="../media/image38.png"/><Relationship Id="rId79" Type="http://schemas.openxmlformats.org/officeDocument/2006/relationships/customXml" Target="../ink/ink38.xml"/><Relationship Id="rId5" Type="http://schemas.openxmlformats.org/officeDocument/2006/relationships/customXml" Target="../ink/ink1.xml"/><Relationship Id="rId19" Type="http://schemas.openxmlformats.org/officeDocument/2006/relationships/customXml" Target="../ink/ink8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2.xml"/><Relationship Id="rId30" Type="http://schemas.openxmlformats.org/officeDocument/2006/relationships/image" Target="../media/image16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openxmlformats.org/officeDocument/2006/relationships/image" Target="../media/image33.png"/><Relationship Id="rId69" Type="http://schemas.openxmlformats.org/officeDocument/2006/relationships/customXml" Target="../ink/ink33.xml"/><Relationship Id="rId77" Type="http://schemas.openxmlformats.org/officeDocument/2006/relationships/customXml" Target="../ink/ink37.xml"/><Relationship Id="rId8" Type="http://schemas.openxmlformats.org/officeDocument/2006/relationships/image" Target="../media/image5.png"/><Relationship Id="rId51" Type="http://schemas.openxmlformats.org/officeDocument/2006/relationships/customXml" Target="../ink/ink24.xml"/><Relationship Id="rId72" Type="http://schemas.openxmlformats.org/officeDocument/2006/relationships/image" Target="../media/image37.png"/><Relationship Id="rId80" Type="http://schemas.openxmlformats.org/officeDocument/2006/relationships/image" Target="../media/image41.png"/><Relationship Id="rId85" Type="http://schemas.openxmlformats.org/officeDocument/2006/relationships/customXml" Target="../ink/ink41.xml"/><Relationship Id="rId3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59" Type="http://schemas.openxmlformats.org/officeDocument/2006/relationships/customXml" Target="../ink/ink28.xml"/><Relationship Id="rId67" Type="http://schemas.openxmlformats.org/officeDocument/2006/relationships/customXml" Target="../ink/ink32.xml"/><Relationship Id="rId20" Type="http://schemas.openxmlformats.org/officeDocument/2006/relationships/image" Target="../media/image11.png"/><Relationship Id="rId41" Type="http://schemas.openxmlformats.org/officeDocument/2006/relationships/customXml" Target="../ink/ink19.xml"/><Relationship Id="rId54" Type="http://schemas.openxmlformats.org/officeDocument/2006/relationships/image" Target="../media/image28.png"/><Relationship Id="rId62" Type="http://schemas.openxmlformats.org/officeDocument/2006/relationships/image" Target="../media/image32.png"/><Relationship Id="rId70" Type="http://schemas.openxmlformats.org/officeDocument/2006/relationships/image" Target="../media/image36.png"/><Relationship Id="rId75" Type="http://schemas.openxmlformats.org/officeDocument/2006/relationships/customXml" Target="../ink/ink36.xml"/><Relationship Id="rId83" Type="http://schemas.openxmlformats.org/officeDocument/2006/relationships/customXml" Target="../ink/ink40.xml"/><Relationship Id="rId8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10" Type="http://schemas.openxmlformats.org/officeDocument/2006/relationships/image" Target="../media/image6.png"/><Relationship Id="rId31" Type="http://schemas.openxmlformats.org/officeDocument/2006/relationships/customXml" Target="../ink/ink14.xml"/><Relationship Id="rId44" Type="http://schemas.openxmlformats.org/officeDocument/2006/relationships/image" Target="../media/image23.png"/><Relationship Id="rId52" Type="http://schemas.openxmlformats.org/officeDocument/2006/relationships/image" Target="../media/image27.png"/><Relationship Id="rId60" Type="http://schemas.openxmlformats.org/officeDocument/2006/relationships/image" Target="../media/image31.png"/><Relationship Id="rId65" Type="http://schemas.openxmlformats.org/officeDocument/2006/relationships/customXml" Target="../ink/ink31.xml"/><Relationship Id="rId73" Type="http://schemas.openxmlformats.org/officeDocument/2006/relationships/customXml" Target="../ink/ink35.xml"/><Relationship Id="rId78" Type="http://schemas.openxmlformats.org/officeDocument/2006/relationships/image" Target="../media/image40.png"/><Relationship Id="rId81" Type="http://schemas.openxmlformats.org/officeDocument/2006/relationships/customXml" Target="../ink/ink39.xml"/><Relationship Id="rId86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10.png"/><Relationship Id="rId39" Type="http://schemas.openxmlformats.org/officeDocument/2006/relationships/customXml" Target="../ink/ink18.xml"/><Relationship Id="rId34" Type="http://schemas.openxmlformats.org/officeDocument/2006/relationships/image" Target="../media/image18.png"/><Relationship Id="rId50" Type="http://schemas.openxmlformats.org/officeDocument/2006/relationships/image" Target="../media/image26.png"/><Relationship Id="rId55" Type="http://schemas.openxmlformats.org/officeDocument/2006/relationships/customXml" Target="../ink/ink26.xml"/><Relationship Id="rId76" Type="http://schemas.openxmlformats.org/officeDocument/2006/relationships/image" Target="../media/image39.png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2" Type="http://schemas.openxmlformats.org/officeDocument/2006/relationships/image" Target="../media/image1.jpeg"/><Relationship Id="rId29" Type="http://schemas.openxmlformats.org/officeDocument/2006/relationships/customXml" Target="../ink/ink13.xml"/><Relationship Id="rId24" Type="http://schemas.openxmlformats.org/officeDocument/2006/relationships/image" Target="../media/image13.png"/><Relationship Id="rId40" Type="http://schemas.openxmlformats.org/officeDocument/2006/relationships/image" Target="../media/image21.png"/><Relationship Id="rId45" Type="http://schemas.openxmlformats.org/officeDocument/2006/relationships/customXml" Target="../ink/ink21.xml"/><Relationship Id="rId66" Type="http://schemas.openxmlformats.org/officeDocument/2006/relationships/image" Target="../media/image34.png"/><Relationship Id="rId87" Type="http://schemas.openxmlformats.org/officeDocument/2006/relationships/customXml" Target="../ink/ink42.xml"/><Relationship Id="rId61" Type="http://schemas.openxmlformats.org/officeDocument/2006/relationships/customXml" Target="../ink/ink29.xml"/><Relationship Id="rId82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customXml" Target="../ink/ink364.xml"/><Relationship Id="rId18" Type="http://schemas.openxmlformats.org/officeDocument/2006/relationships/image" Target="../media/image345.png"/><Relationship Id="rId3" Type="http://schemas.openxmlformats.org/officeDocument/2006/relationships/image" Target="../media/image337.png"/><Relationship Id="rId21" Type="http://schemas.openxmlformats.org/officeDocument/2006/relationships/customXml" Target="../ink/ink368.xml"/><Relationship Id="rId7" Type="http://schemas.openxmlformats.org/officeDocument/2006/relationships/customXml" Target="../ink/ink361.xml"/><Relationship Id="rId12" Type="http://schemas.openxmlformats.org/officeDocument/2006/relationships/image" Target="../media/image342.png"/><Relationship Id="rId17" Type="http://schemas.openxmlformats.org/officeDocument/2006/relationships/customXml" Target="../ink/ink366.xml"/><Relationship Id="rId2" Type="http://schemas.openxmlformats.org/officeDocument/2006/relationships/image" Target="../media/image336.png"/><Relationship Id="rId16" Type="http://schemas.openxmlformats.org/officeDocument/2006/relationships/image" Target="../media/image344.png"/><Relationship Id="rId20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Relationship Id="rId11" Type="http://schemas.openxmlformats.org/officeDocument/2006/relationships/customXml" Target="../ink/ink363.xml"/><Relationship Id="rId24" Type="http://schemas.openxmlformats.org/officeDocument/2006/relationships/image" Target="../media/image348.png"/><Relationship Id="rId5" Type="http://schemas.openxmlformats.org/officeDocument/2006/relationships/customXml" Target="../ink/ink360.xml"/><Relationship Id="rId15" Type="http://schemas.openxmlformats.org/officeDocument/2006/relationships/customXml" Target="../ink/ink365.xml"/><Relationship Id="rId23" Type="http://schemas.openxmlformats.org/officeDocument/2006/relationships/customXml" Target="../ink/ink369.xml"/><Relationship Id="rId10" Type="http://schemas.openxmlformats.org/officeDocument/2006/relationships/image" Target="../media/image341.png"/><Relationship Id="rId19" Type="http://schemas.openxmlformats.org/officeDocument/2006/relationships/customXml" Target="../ink/ink367.xml"/><Relationship Id="rId4" Type="http://schemas.openxmlformats.org/officeDocument/2006/relationships/image" Target="../media/image338.png"/><Relationship Id="rId9" Type="http://schemas.openxmlformats.org/officeDocument/2006/relationships/customXml" Target="../ink/ink362.xml"/><Relationship Id="rId14" Type="http://schemas.openxmlformats.org/officeDocument/2006/relationships/image" Target="../media/image343.png"/><Relationship Id="rId22" Type="http://schemas.openxmlformats.org/officeDocument/2006/relationships/image" Target="../media/image3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48.xml"/><Relationship Id="rId18" Type="http://schemas.openxmlformats.org/officeDocument/2006/relationships/image" Target="../media/image54.png"/><Relationship Id="rId3" Type="http://schemas.openxmlformats.org/officeDocument/2006/relationships/customXml" Target="../ink/ink43.xml"/><Relationship Id="rId7" Type="http://schemas.openxmlformats.org/officeDocument/2006/relationships/customXml" Target="../ink/ink45.xml"/><Relationship Id="rId12" Type="http://schemas.openxmlformats.org/officeDocument/2006/relationships/image" Target="../media/image51.png"/><Relationship Id="rId17" Type="http://schemas.openxmlformats.org/officeDocument/2006/relationships/customXml" Target="../ink/ink50.xml"/><Relationship Id="rId2" Type="http://schemas.openxmlformats.org/officeDocument/2006/relationships/image" Target="../media/image46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customXml" Target="../ink/ink47.xml"/><Relationship Id="rId5" Type="http://schemas.openxmlformats.org/officeDocument/2006/relationships/customXml" Target="../ink/ink44.xml"/><Relationship Id="rId15" Type="http://schemas.openxmlformats.org/officeDocument/2006/relationships/customXml" Target="../ink/ink49.xml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customXml" Target="../ink/ink46.xml"/><Relationship Id="rId14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0.png"/><Relationship Id="rId2" Type="http://schemas.openxmlformats.org/officeDocument/2006/relationships/customXml" Target="../ink/ink3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0.png"/><Relationship Id="rId4" Type="http://schemas.openxmlformats.org/officeDocument/2006/relationships/customXml" Target="../ink/ink37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.xml"/><Relationship Id="rId21" Type="http://schemas.openxmlformats.org/officeDocument/2006/relationships/image" Target="../media/image56.png"/><Relationship Id="rId42" Type="http://schemas.openxmlformats.org/officeDocument/2006/relationships/customXml" Target="../ink/ink71.xml"/><Relationship Id="rId47" Type="http://schemas.openxmlformats.org/officeDocument/2006/relationships/image" Target="../media/image69.png"/><Relationship Id="rId63" Type="http://schemas.openxmlformats.org/officeDocument/2006/relationships/image" Target="../media/image77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16" Type="http://schemas.openxmlformats.org/officeDocument/2006/relationships/customXml" Target="../ink/ink58.xml"/><Relationship Id="rId11" Type="http://schemas.openxmlformats.org/officeDocument/2006/relationships/image" Target="../media/image510.png"/><Relationship Id="rId32" Type="http://schemas.openxmlformats.org/officeDocument/2006/relationships/customXml" Target="../ink/ink66.xml"/><Relationship Id="rId37" Type="http://schemas.openxmlformats.org/officeDocument/2006/relationships/image" Target="../media/image64.png"/><Relationship Id="rId53" Type="http://schemas.openxmlformats.org/officeDocument/2006/relationships/image" Target="../media/image72.png"/><Relationship Id="rId58" Type="http://schemas.openxmlformats.org/officeDocument/2006/relationships/customXml" Target="../ink/ink79.xml"/><Relationship Id="rId74" Type="http://schemas.openxmlformats.org/officeDocument/2006/relationships/customXml" Target="../ink/ink87.xml"/><Relationship Id="rId79" Type="http://schemas.openxmlformats.org/officeDocument/2006/relationships/image" Target="../media/image85.png"/><Relationship Id="rId5" Type="http://schemas.openxmlformats.org/officeDocument/2006/relationships/image" Target="../media/image480.png"/><Relationship Id="rId19" Type="http://schemas.openxmlformats.org/officeDocument/2006/relationships/image" Target="../media/image55.png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59.png"/><Relationship Id="rId30" Type="http://schemas.openxmlformats.org/officeDocument/2006/relationships/customXml" Target="../ink/ink65.xml"/><Relationship Id="rId35" Type="http://schemas.openxmlformats.org/officeDocument/2006/relationships/image" Target="../media/image63.png"/><Relationship Id="rId43" Type="http://schemas.openxmlformats.org/officeDocument/2006/relationships/image" Target="../media/image67.png"/><Relationship Id="rId48" Type="http://schemas.openxmlformats.org/officeDocument/2006/relationships/customXml" Target="../ink/ink74.xml"/><Relationship Id="rId56" Type="http://schemas.openxmlformats.org/officeDocument/2006/relationships/customXml" Target="../ink/ink78.xml"/><Relationship Id="rId64" Type="http://schemas.openxmlformats.org/officeDocument/2006/relationships/customXml" Target="../ink/ink82.xml"/><Relationship Id="rId69" Type="http://schemas.openxmlformats.org/officeDocument/2006/relationships/image" Target="../media/image80.png"/><Relationship Id="rId77" Type="http://schemas.openxmlformats.org/officeDocument/2006/relationships/image" Target="../media/image84.png"/><Relationship Id="rId8" Type="http://schemas.openxmlformats.org/officeDocument/2006/relationships/customXml" Target="../ink/ink54.xml"/><Relationship Id="rId51" Type="http://schemas.openxmlformats.org/officeDocument/2006/relationships/image" Target="../media/image71.png"/><Relationship Id="rId72" Type="http://schemas.openxmlformats.org/officeDocument/2006/relationships/customXml" Target="../ink/ink86.xml"/><Relationship Id="rId80" Type="http://schemas.openxmlformats.org/officeDocument/2006/relationships/customXml" Target="../ink/ink90.xml"/><Relationship Id="rId85" Type="http://schemas.openxmlformats.org/officeDocument/2006/relationships/image" Target="../media/image88.png"/><Relationship Id="rId3" Type="http://schemas.openxmlformats.org/officeDocument/2006/relationships/image" Target="../media/image470.png"/><Relationship Id="rId12" Type="http://schemas.openxmlformats.org/officeDocument/2006/relationships/customXml" Target="../ink/ink56.xml"/><Relationship Id="rId17" Type="http://schemas.openxmlformats.org/officeDocument/2006/relationships/image" Target="../media/image540.png"/><Relationship Id="rId25" Type="http://schemas.openxmlformats.org/officeDocument/2006/relationships/image" Target="../media/image58.png"/><Relationship Id="rId33" Type="http://schemas.openxmlformats.org/officeDocument/2006/relationships/image" Target="../media/image62.png"/><Relationship Id="rId38" Type="http://schemas.openxmlformats.org/officeDocument/2006/relationships/customXml" Target="../ink/ink69.xml"/><Relationship Id="rId46" Type="http://schemas.openxmlformats.org/officeDocument/2006/relationships/customXml" Target="../ink/ink73.xml"/><Relationship Id="rId59" Type="http://schemas.openxmlformats.org/officeDocument/2006/relationships/image" Target="../media/image75.png"/><Relationship Id="rId67" Type="http://schemas.openxmlformats.org/officeDocument/2006/relationships/image" Target="../media/image79.png"/><Relationship Id="rId20" Type="http://schemas.openxmlformats.org/officeDocument/2006/relationships/customXml" Target="../ink/ink60.xml"/><Relationship Id="rId41" Type="http://schemas.openxmlformats.org/officeDocument/2006/relationships/image" Target="../media/image66.png"/><Relationship Id="rId54" Type="http://schemas.openxmlformats.org/officeDocument/2006/relationships/customXml" Target="../ink/ink77.xml"/><Relationship Id="rId62" Type="http://schemas.openxmlformats.org/officeDocument/2006/relationships/customXml" Target="../ink/ink81.xml"/><Relationship Id="rId70" Type="http://schemas.openxmlformats.org/officeDocument/2006/relationships/customXml" Target="../ink/ink85.xml"/><Relationship Id="rId75" Type="http://schemas.openxmlformats.org/officeDocument/2006/relationships/image" Target="../media/image83.png"/><Relationship Id="rId83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.xml"/><Relationship Id="rId15" Type="http://schemas.openxmlformats.org/officeDocument/2006/relationships/image" Target="../media/image530.png"/><Relationship Id="rId23" Type="http://schemas.openxmlformats.org/officeDocument/2006/relationships/image" Target="../media/image57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49" Type="http://schemas.openxmlformats.org/officeDocument/2006/relationships/image" Target="../media/image70.png"/><Relationship Id="rId57" Type="http://schemas.openxmlformats.org/officeDocument/2006/relationships/image" Target="../media/image74.png"/><Relationship Id="rId10" Type="http://schemas.openxmlformats.org/officeDocument/2006/relationships/customXml" Target="../ink/ink55.xml"/><Relationship Id="rId31" Type="http://schemas.openxmlformats.org/officeDocument/2006/relationships/image" Target="../media/image61.png"/><Relationship Id="rId44" Type="http://schemas.openxmlformats.org/officeDocument/2006/relationships/customXml" Target="../ink/ink72.xml"/><Relationship Id="rId52" Type="http://schemas.openxmlformats.org/officeDocument/2006/relationships/customXml" Target="../ink/ink76.xml"/><Relationship Id="rId60" Type="http://schemas.openxmlformats.org/officeDocument/2006/relationships/customXml" Target="../ink/ink80.xml"/><Relationship Id="rId65" Type="http://schemas.openxmlformats.org/officeDocument/2006/relationships/image" Target="../media/image78.png"/><Relationship Id="rId73" Type="http://schemas.openxmlformats.org/officeDocument/2006/relationships/image" Target="../media/image82.png"/><Relationship Id="rId78" Type="http://schemas.openxmlformats.org/officeDocument/2006/relationships/customXml" Target="../ink/ink89.xml"/><Relationship Id="rId81" Type="http://schemas.openxmlformats.org/officeDocument/2006/relationships/image" Target="../media/image86.png"/><Relationship Id="rId86" Type="http://schemas.openxmlformats.org/officeDocument/2006/relationships/customXml" Target="../ink/ink93.xml"/><Relationship Id="rId4" Type="http://schemas.openxmlformats.org/officeDocument/2006/relationships/customXml" Target="../ink/ink52.xml"/><Relationship Id="rId9" Type="http://schemas.openxmlformats.org/officeDocument/2006/relationships/image" Target="../media/image500.png"/><Relationship Id="rId13" Type="http://schemas.openxmlformats.org/officeDocument/2006/relationships/image" Target="../media/image520.png"/><Relationship Id="rId18" Type="http://schemas.openxmlformats.org/officeDocument/2006/relationships/customXml" Target="../ink/ink59.xml"/><Relationship Id="rId39" Type="http://schemas.openxmlformats.org/officeDocument/2006/relationships/image" Target="../media/image65.png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image" Target="../media/image73.png"/><Relationship Id="rId76" Type="http://schemas.openxmlformats.org/officeDocument/2006/relationships/customXml" Target="../ink/ink88.xml"/><Relationship Id="rId7" Type="http://schemas.openxmlformats.org/officeDocument/2006/relationships/image" Target="../media/image490.png"/><Relationship Id="rId71" Type="http://schemas.openxmlformats.org/officeDocument/2006/relationships/image" Target="../media/image81.png"/><Relationship Id="rId2" Type="http://schemas.openxmlformats.org/officeDocument/2006/relationships/customXml" Target="../ink/ink51.xml"/><Relationship Id="rId29" Type="http://schemas.openxmlformats.org/officeDocument/2006/relationships/image" Target="../media/image60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68.png"/><Relationship Id="rId66" Type="http://schemas.openxmlformats.org/officeDocument/2006/relationships/customXml" Target="../ink/ink83.xml"/><Relationship Id="rId87" Type="http://schemas.openxmlformats.org/officeDocument/2006/relationships/image" Target="../media/image89.png"/><Relationship Id="rId61" Type="http://schemas.openxmlformats.org/officeDocument/2006/relationships/image" Target="../media/image76.png"/><Relationship Id="rId82" Type="http://schemas.openxmlformats.org/officeDocument/2006/relationships/customXml" Target="../ink/ink9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12" Type="http://schemas.openxmlformats.org/officeDocument/2006/relationships/customXml" Target="../ink/ink99.xml"/><Relationship Id="rId2" Type="http://schemas.openxmlformats.org/officeDocument/2006/relationships/customXml" Target="../ink/ink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6.xml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0" Type="http://schemas.openxmlformats.org/officeDocument/2006/relationships/customXml" Target="../ink/ink98.xml"/><Relationship Id="rId4" Type="http://schemas.openxmlformats.org/officeDocument/2006/relationships/customXml" Target="../ink/ink95.xml"/><Relationship Id="rId9" Type="http://schemas.openxmlformats.org/officeDocument/2006/relationships/image" Target="../media/image9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5.xml"/><Relationship Id="rId18" Type="http://schemas.openxmlformats.org/officeDocument/2006/relationships/image" Target="../media/image103.png"/><Relationship Id="rId26" Type="http://schemas.openxmlformats.org/officeDocument/2006/relationships/image" Target="../media/image107.png"/><Relationship Id="rId39" Type="http://schemas.openxmlformats.org/officeDocument/2006/relationships/customXml" Target="../ink/ink118.xml"/><Relationship Id="rId21" Type="http://schemas.openxmlformats.org/officeDocument/2006/relationships/customXml" Target="../ink/ink109.xml"/><Relationship Id="rId34" Type="http://schemas.openxmlformats.org/officeDocument/2006/relationships/image" Target="../media/image111.png"/><Relationship Id="rId42" Type="http://schemas.openxmlformats.org/officeDocument/2006/relationships/image" Target="../media/image115.png"/><Relationship Id="rId47" Type="http://schemas.openxmlformats.org/officeDocument/2006/relationships/customXml" Target="../ink/ink122.xml"/><Relationship Id="rId7" Type="http://schemas.openxmlformats.org/officeDocument/2006/relationships/customXml" Target="../ink/ink102.xml"/><Relationship Id="rId2" Type="http://schemas.openxmlformats.org/officeDocument/2006/relationships/image" Target="../media/image96.png"/><Relationship Id="rId16" Type="http://schemas.openxmlformats.org/officeDocument/2006/relationships/image" Target="../media/image102.png"/><Relationship Id="rId29" Type="http://schemas.openxmlformats.org/officeDocument/2006/relationships/customXml" Target="../ink/ink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customXml" Target="../ink/ink104.xml"/><Relationship Id="rId24" Type="http://schemas.openxmlformats.org/officeDocument/2006/relationships/image" Target="../media/image106.png"/><Relationship Id="rId32" Type="http://schemas.openxmlformats.org/officeDocument/2006/relationships/image" Target="../media/image110.png"/><Relationship Id="rId37" Type="http://schemas.openxmlformats.org/officeDocument/2006/relationships/customXml" Target="../ink/ink117.xml"/><Relationship Id="rId40" Type="http://schemas.openxmlformats.org/officeDocument/2006/relationships/image" Target="../media/image114.png"/><Relationship Id="rId45" Type="http://schemas.openxmlformats.org/officeDocument/2006/relationships/customXml" Target="../ink/ink121.xml"/><Relationship Id="rId5" Type="http://schemas.openxmlformats.org/officeDocument/2006/relationships/customXml" Target="../ink/ink101.xml"/><Relationship Id="rId15" Type="http://schemas.openxmlformats.org/officeDocument/2006/relationships/customXml" Target="../ink/ink106.xml"/><Relationship Id="rId23" Type="http://schemas.openxmlformats.org/officeDocument/2006/relationships/customXml" Target="../ink/ink110.xml"/><Relationship Id="rId28" Type="http://schemas.openxmlformats.org/officeDocument/2006/relationships/image" Target="../media/image108.png"/><Relationship Id="rId36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customXml" Target="../ink/ink108.xml"/><Relationship Id="rId31" Type="http://schemas.openxmlformats.org/officeDocument/2006/relationships/customXml" Target="../ink/ink114.xml"/><Relationship Id="rId44" Type="http://schemas.openxmlformats.org/officeDocument/2006/relationships/image" Target="../media/image116.png"/><Relationship Id="rId4" Type="http://schemas.openxmlformats.org/officeDocument/2006/relationships/image" Target="../media/image960.png"/><Relationship Id="rId9" Type="http://schemas.openxmlformats.org/officeDocument/2006/relationships/customXml" Target="../ink/ink103.xml"/><Relationship Id="rId14" Type="http://schemas.openxmlformats.org/officeDocument/2006/relationships/image" Target="../media/image101.png"/><Relationship Id="rId22" Type="http://schemas.openxmlformats.org/officeDocument/2006/relationships/image" Target="../media/image105.png"/><Relationship Id="rId27" Type="http://schemas.openxmlformats.org/officeDocument/2006/relationships/customXml" Target="../ink/ink112.xml"/><Relationship Id="rId30" Type="http://schemas.openxmlformats.org/officeDocument/2006/relationships/image" Target="../media/image109.png"/><Relationship Id="rId35" Type="http://schemas.openxmlformats.org/officeDocument/2006/relationships/customXml" Target="../ink/ink116.xml"/><Relationship Id="rId43" Type="http://schemas.openxmlformats.org/officeDocument/2006/relationships/customXml" Target="../ink/ink120.xml"/><Relationship Id="rId48" Type="http://schemas.openxmlformats.org/officeDocument/2006/relationships/image" Target="../media/image118.png"/><Relationship Id="rId8" Type="http://schemas.openxmlformats.org/officeDocument/2006/relationships/image" Target="../media/image98.png"/><Relationship Id="rId3" Type="http://schemas.openxmlformats.org/officeDocument/2006/relationships/customXml" Target="../ink/ink100.xml"/><Relationship Id="rId12" Type="http://schemas.openxmlformats.org/officeDocument/2006/relationships/image" Target="../media/image100.png"/><Relationship Id="rId17" Type="http://schemas.openxmlformats.org/officeDocument/2006/relationships/customXml" Target="../ink/ink107.xml"/><Relationship Id="rId25" Type="http://schemas.openxmlformats.org/officeDocument/2006/relationships/customXml" Target="../ink/ink111.xml"/><Relationship Id="rId33" Type="http://schemas.openxmlformats.org/officeDocument/2006/relationships/customXml" Target="../ink/ink115.xml"/><Relationship Id="rId38" Type="http://schemas.openxmlformats.org/officeDocument/2006/relationships/image" Target="../media/image113.png"/><Relationship Id="rId46" Type="http://schemas.openxmlformats.org/officeDocument/2006/relationships/image" Target="../media/image117.png"/><Relationship Id="rId20" Type="http://schemas.openxmlformats.org/officeDocument/2006/relationships/image" Target="../media/image104.png"/><Relationship Id="rId41" Type="http://schemas.openxmlformats.org/officeDocument/2006/relationships/customXml" Target="../ink/ink1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6.xml"/><Relationship Id="rId13" Type="http://schemas.openxmlformats.org/officeDocument/2006/relationships/image" Target="../media/image1100.png"/><Relationship Id="rId18" Type="http://schemas.openxmlformats.org/officeDocument/2006/relationships/customXml" Target="../ink/ink131.xml"/><Relationship Id="rId3" Type="http://schemas.openxmlformats.org/officeDocument/2006/relationships/image" Target="../media/image1050.png"/><Relationship Id="rId7" Type="http://schemas.openxmlformats.org/officeDocument/2006/relationships/image" Target="../media/image1070.png"/><Relationship Id="rId12" Type="http://schemas.openxmlformats.org/officeDocument/2006/relationships/customXml" Target="../ink/ink128.xml"/><Relationship Id="rId17" Type="http://schemas.openxmlformats.org/officeDocument/2006/relationships/image" Target="../media/image1120.png"/><Relationship Id="rId2" Type="http://schemas.openxmlformats.org/officeDocument/2006/relationships/customXml" Target="../ink/ink123.xml"/><Relationship Id="rId16" Type="http://schemas.openxmlformats.org/officeDocument/2006/relationships/customXml" Target="../ink/ink1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5.xml"/><Relationship Id="rId11" Type="http://schemas.openxmlformats.org/officeDocument/2006/relationships/image" Target="../media/image1090.png"/><Relationship Id="rId5" Type="http://schemas.openxmlformats.org/officeDocument/2006/relationships/image" Target="../media/image1060.png"/><Relationship Id="rId15" Type="http://schemas.openxmlformats.org/officeDocument/2006/relationships/image" Target="../media/image1110.png"/><Relationship Id="rId10" Type="http://schemas.openxmlformats.org/officeDocument/2006/relationships/customXml" Target="../ink/ink127.xml"/><Relationship Id="rId19" Type="http://schemas.openxmlformats.org/officeDocument/2006/relationships/image" Target="../media/image1130.png"/><Relationship Id="rId4" Type="http://schemas.openxmlformats.org/officeDocument/2006/relationships/customXml" Target="../ink/ink124.xml"/><Relationship Id="rId9" Type="http://schemas.openxmlformats.org/officeDocument/2006/relationships/image" Target="../media/image1080.png"/><Relationship Id="rId14" Type="http://schemas.openxmlformats.org/officeDocument/2006/relationships/customXml" Target="../ink/ink129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9.xml"/><Relationship Id="rId21" Type="http://schemas.openxmlformats.org/officeDocument/2006/relationships/customXml" Target="../ink/ink141.xml"/><Relationship Id="rId42" Type="http://schemas.openxmlformats.org/officeDocument/2006/relationships/image" Target="../media/image134.png"/><Relationship Id="rId63" Type="http://schemas.openxmlformats.org/officeDocument/2006/relationships/customXml" Target="../ink/ink162.xml"/><Relationship Id="rId84" Type="http://schemas.openxmlformats.org/officeDocument/2006/relationships/image" Target="../media/image155.png"/><Relationship Id="rId138" Type="http://schemas.openxmlformats.org/officeDocument/2006/relationships/image" Target="../media/image182.png"/><Relationship Id="rId159" Type="http://schemas.openxmlformats.org/officeDocument/2006/relationships/customXml" Target="../ink/ink210.xml"/><Relationship Id="rId107" Type="http://schemas.openxmlformats.org/officeDocument/2006/relationships/customXml" Target="../ink/ink184.xml"/><Relationship Id="rId11" Type="http://schemas.openxmlformats.org/officeDocument/2006/relationships/customXml" Target="../ink/ink136.xml"/><Relationship Id="rId32" Type="http://schemas.openxmlformats.org/officeDocument/2006/relationships/image" Target="../media/image129.png"/><Relationship Id="rId53" Type="http://schemas.openxmlformats.org/officeDocument/2006/relationships/customXml" Target="../ink/ink157.xml"/><Relationship Id="rId74" Type="http://schemas.openxmlformats.org/officeDocument/2006/relationships/image" Target="../media/image150.png"/><Relationship Id="rId128" Type="http://schemas.openxmlformats.org/officeDocument/2006/relationships/image" Target="../media/image177.png"/><Relationship Id="rId149" Type="http://schemas.openxmlformats.org/officeDocument/2006/relationships/customXml" Target="../ink/ink205.xml"/><Relationship Id="rId5" Type="http://schemas.openxmlformats.org/officeDocument/2006/relationships/customXml" Target="../ink/ink133.xml"/><Relationship Id="rId95" Type="http://schemas.openxmlformats.org/officeDocument/2006/relationships/customXml" Target="../ink/ink178.xml"/><Relationship Id="rId160" Type="http://schemas.openxmlformats.org/officeDocument/2006/relationships/image" Target="../media/image193.png"/><Relationship Id="rId22" Type="http://schemas.openxmlformats.org/officeDocument/2006/relationships/image" Target="../media/image124.png"/><Relationship Id="rId43" Type="http://schemas.openxmlformats.org/officeDocument/2006/relationships/customXml" Target="../ink/ink152.xml"/><Relationship Id="rId64" Type="http://schemas.openxmlformats.org/officeDocument/2006/relationships/image" Target="../media/image145.png"/><Relationship Id="rId118" Type="http://schemas.openxmlformats.org/officeDocument/2006/relationships/image" Target="../media/image172.png"/><Relationship Id="rId139" Type="http://schemas.openxmlformats.org/officeDocument/2006/relationships/customXml" Target="../ink/ink200.xml"/><Relationship Id="rId85" Type="http://schemas.openxmlformats.org/officeDocument/2006/relationships/customXml" Target="../ink/ink173.xml"/><Relationship Id="rId150" Type="http://schemas.openxmlformats.org/officeDocument/2006/relationships/image" Target="../media/image188.png"/><Relationship Id="rId12" Type="http://schemas.openxmlformats.org/officeDocument/2006/relationships/image" Target="../media/image1190.png"/><Relationship Id="rId17" Type="http://schemas.openxmlformats.org/officeDocument/2006/relationships/customXml" Target="../ink/ink139.xml"/><Relationship Id="rId33" Type="http://schemas.openxmlformats.org/officeDocument/2006/relationships/customXml" Target="../ink/ink147.xml"/><Relationship Id="rId38" Type="http://schemas.openxmlformats.org/officeDocument/2006/relationships/image" Target="../media/image132.png"/><Relationship Id="rId59" Type="http://schemas.openxmlformats.org/officeDocument/2006/relationships/customXml" Target="../ink/ink160.xml"/><Relationship Id="rId103" Type="http://schemas.openxmlformats.org/officeDocument/2006/relationships/customXml" Target="../ink/ink182.xml"/><Relationship Id="rId108" Type="http://schemas.openxmlformats.org/officeDocument/2006/relationships/image" Target="../media/image167.png"/><Relationship Id="rId124" Type="http://schemas.openxmlformats.org/officeDocument/2006/relationships/image" Target="../media/image175.png"/><Relationship Id="rId129" Type="http://schemas.openxmlformats.org/officeDocument/2006/relationships/customXml" Target="../ink/ink195.xml"/><Relationship Id="rId54" Type="http://schemas.openxmlformats.org/officeDocument/2006/relationships/image" Target="../media/image140.png"/><Relationship Id="rId70" Type="http://schemas.openxmlformats.org/officeDocument/2006/relationships/image" Target="../media/image148.png"/><Relationship Id="rId75" Type="http://schemas.openxmlformats.org/officeDocument/2006/relationships/customXml" Target="../ink/ink168.xml"/><Relationship Id="rId91" Type="http://schemas.openxmlformats.org/officeDocument/2006/relationships/customXml" Target="../ink/ink176.xml"/><Relationship Id="rId96" Type="http://schemas.openxmlformats.org/officeDocument/2006/relationships/image" Target="../media/image161.png"/><Relationship Id="rId140" Type="http://schemas.openxmlformats.org/officeDocument/2006/relationships/image" Target="../media/image183.png"/><Relationship Id="rId145" Type="http://schemas.openxmlformats.org/officeDocument/2006/relationships/customXml" Target="../ink/ink203.xml"/><Relationship Id="rId161" Type="http://schemas.openxmlformats.org/officeDocument/2006/relationships/customXml" Target="../ink/ink2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23" Type="http://schemas.openxmlformats.org/officeDocument/2006/relationships/customXml" Target="../ink/ink142.xml"/><Relationship Id="rId28" Type="http://schemas.openxmlformats.org/officeDocument/2006/relationships/image" Target="../media/image127.png"/><Relationship Id="rId49" Type="http://schemas.openxmlformats.org/officeDocument/2006/relationships/customXml" Target="../ink/ink155.xml"/><Relationship Id="rId114" Type="http://schemas.openxmlformats.org/officeDocument/2006/relationships/image" Target="../media/image170.png"/><Relationship Id="rId119" Type="http://schemas.openxmlformats.org/officeDocument/2006/relationships/customXml" Target="../ink/ink190.xml"/><Relationship Id="rId44" Type="http://schemas.openxmlformats.org/officeDocument/2006/relationships/image" Target="../media/image135.png"/><Relationship Id="rId60" Type="http://schemas.openxmlformats.org/officeDocument/2006/relationships/image" Target="../media/image143.png"/><Relationship Id="rId65" Type="http://schemas.openxmlformats.org/officeDocument/2006/relationships/customXml" Target="../ink/ink163.xml"/><Relationship Id="rId81" Type="http://schemas.openxmlformats.org/officeDocument/2006/relationships/customXml" Target="../ink/ink171.xml"/><Relationship Id="rId86" Type="http://schemas.openxmlformats.org/officeDocument/2006/relationships/image" Target="../media/image156.png"/><Relationship Id="rId130" Type="http://schemas.openxmlformats.org/officeDocument/2006/relationships/image" Target="../media/image178.png"/><Relationship Id="rId135" Type="http://schemas.openxmlformats.org/officeDocument/2006/relationships/customXml" Target="../ink/ink198.xml"/><Relationship Id="rId151" Type="http://schemas.openxmlformats.org/officeDocument/2006/relationships/customXml" Target="../ink/ink206.xml"/><Relationship Id="rId156" Type="http://schemas.openxmlformats.org/officeDocument/2006/relationships/image" Target="../media/image191.png"/><Relationship Id="rId13" Type="http://schemas.openxmlformats.org/officeDocument/2006/relationships/customXml" Target="../ink/ink137.xml"/><Relationship Id="rId18" Type="http://schemas.openxmlformats.org/officeDocument/2006/relationships/image" Target="../media/image122.png"/><Relationship Id="rId39" Type="http://schemas.openxmlformats.org/officeDocument/2006/relationships/customXml" Target="../ink/ink150.xml"/><Relationship Id="rId109" Type="http://schemas.openxmlformats.org/officeDocument/2006/relationships/customXml" Target="../ink/ink185.xml"/><Relationship Id="rId34" Type="http://schemas.openxmlformats.org/officeDocument/2006/relationships/image" Target="../media/image130.png"/><Relationship Id="rId50" Type="http://schemas.openxmlformats.org/officeDocument/2006/relationships/image" Target="../media/image138.png"/><Relationship Id="rId55" Type="http://schemas.openxmlformats.org/officeDocument/2006/relationships/customXml" Target="../ink/ink158.xml"/><Relationship Id="rId76" Type="http://schemas.openxmlformats.org/officeDocument/2006/relationships/image" Target="../media/image151.png"/><Relationship Id="rId97" Type="http://schemas.openxmlformats.org/officeDocument/2006/relationships/customXml" Target="../ink/ink179.xml"/><Relationship Id="rId104" Type="http://schemas.openxmlformats.org/officeDocument/2006/relationships/image" Target="../media/image165.png"/><Relationship Id="rId120" Type="http://schemas.openxmlformats.org/officeDocument/2006/relationships/image" Target="../media/image173.png"/><Relationship Id="rId125" Type="http://schemas.openxmlformats.org/officeDocument/2006/relationships/customXml" Target="../ink/ink193.xml"/><Relationship Id="rId141" Type="http://schemas.openxmlformats.org/officeDocument/2006/relationships/customXml" Target="../ink/ink201.xml"/><Relationship Id="rId146" Type="http://schemas.openxmlformats.org/officeDocument/2006/relationships/image" Target="../media/image186.png"/><Relationship Id="rId7" Type="http://schemas.openxmlformats.org/officeDocument/2006/relationships/customXml" Target="../ink/ink134.xml"/><Relationship Id="rId71" Type="http://schemas.openxmlformats.org/officeDocument/2006/relationships/customXml" Target="../ink/ink166.xml"/><Relationship Id="rId92" Type="http://schemas.openxmlformats.org/officeDocument/2006/relationships/image" Target="../media/image159.png"/><Relationship Id="rId162" Type="http://schemas.openxmlformats.org/officeDocument/2006/relationships/image" Target="../media/image194.png"/><Relationship Id="rId2" Type="http://schemas.openxmlformats.org/officeDocument/2006/relationships/image" Target="../media/image119.png"/><Relationship Id="rId29" Type="http://schemas.openxmlformats.org/officeDocument/2006/relationships/customXml" Target="../ink/ink145.xml"/><Relationship Id="rId24" Type="http://schemas.openxmlformats.org/officeDocument/2006/relationships/image" Target="../media/image125.png"/><Relationship Id="rId40" Type="http://schemas.openxmlformats.org/officeDocument/2006/relationships/image" Target="../media/image133.png"/><Relationship Id="rId45" Type="http://schemas.openxmlformats.org/officeDocument/2006/relationships/customXml" Target="../ink/ink153.xml"/><Relationship Id="rId66" Type="http://schemas.openxmlformats.org/officeDocument/2006/relationships/image" Target="../media/image146.png"/><Relationship Id="rId87" Type="http://schemas.openxmlformats.org/officeDocument/2006/relationships/customXml" Target="../ink/ink174.xml"/><Relationship Id="rId110" Type="http://schemas.openxmlformats.org/officeDocument/2006/relationships/image" Target="../media/image168.png"/><Relationship Id="rId115" Type="http://schemas.openxmlformats.org/officeDocument/2006/relationships/customXml" Target="../ink/ink188.xml"/><Relationship Id="rId131" Type="http://schemas.openxmlformats.org/officeDocument/2006/relationships/customXml" Target="../ink/ink196.xml"/><Relationship Id="rId136" Type="http://schemas.openxmlformats.org/officeDocument/2006/relationships/image" Target="../media/image181.png"/><Relationship Id="rId157" Type="http://schemas.openxmlformats.org/officeDocument/2006/relationships/customXml" Target="../ink/ink209.xml"/><Relationship Id="rId61" Type="http://schemas.openxmlformats.org/officeDocument/2006/relationships/customXml" Target="../ink/ink161.xml"/><Relationship Id="rId82" Type="http://schemas.openxmlformats.org/officeDocument/2006/relationships/image" Target="../media/image154.png"/><Relationship Id="rId152" Type="http://schemas.openxmlformats.org/officeDocument/2006/relationships/image" Target="../media/image189.png"/><Relationship Id="rId19" Type="http://schemas.openxmlformats.org/officeDocument/2006/relationships/customXml" Target="../ink/ink140.xml"/><Relationship Id="rId14" Type="http://schemas.openxmlformats.org/officeDocument/2006/relationships/image" Target="../media/image120.png"/><Relationship Id="rId30" Type="http://schemas.openxmlformats.org/officeDocument/2006/relationships/image" Target="../media/image128.png"/><Relationship Id="rId35" Type="http://schemas.openxmlformats.org/officeDocument/2006/relationships/customXml" Target="../ink/ink148.xml"/><Relationship Id="rId56" Type="http://schemas.openxmlformats.org/officeDocument/2006/relationships/image" Target="../media/image141.png"/><Relationship Id="rId77" Type="http://schemas.openxmlformats.org/officeDocument/2006/relationships/customXml" Target="../ink/ink169.xml"/><Relationship Id="rId100" Type="http://schemas.openxmlformats.org/officeDocument/2006/relationships/image" Target="../media/image163.png"/><Relationship Id="rId105" Type="http://schemas.openxmlformats.org/officeDocument/2006/relationships/customXml" Target="../ink/ink183.xml"/><Relationship Id="rId126" Type="http://schemas.openxmlformats.org/officeDocument/2006/relationships/image" Target="../media/image176.png"/><Relationship Id="rId147" Type="http://schemas.openxmlformats.org/officeDocument/2006/relationships/customXml" Target="../ink/ink204.xml"/><Relationship Id="rId8" Type="http://schemas.openxmlformats.org/officeDocument/2006/relationships/image" Target="../media/image1170.png"/><Relationship Id="rId51" Type="http://schemas.openxmlformats.org/officeDocument/2006/relationships/customXml" Target="../ink/ink156.xml"/><Relationship Id="rId72" Type="http://schemas.openxmlformats.org/officeDocument/2006/relationships/image" Target="../media/image149.png"/><Relationship Id="rId93" Type="http://schemas.openxmlformats.org/officeDocument/2006/relationships/customXml" Target="../ink/ink177.xml"/><Relationship Id="rId98" Type="http://schemas.openxmlformats.org/officeDocument/2006/relationships/image" Target="../media/image162.png"/><Relationship Id="rId121" Type="http://schemas.openxmlformats.org/officeDocument/2006/relationships/customXml" Target="../ink/ink191.xml"/><Relationship Id="rId142" Type="http://schemas.openxmlformats.org/officeDocument/2006/relationships/image" Target="../media/image184.png"/><Relationship Id="rId3" Type="http://schemas.openxmlformats.org/officeDocument/2006/relationships/customXml" Target="../ink/ink132.xml"/><Relationship Id="rId25" Type="http://schemas.openxmlformats.org/officeDocument/2006/relationships/customXml" Target="../ink/ink143.xml"/><Relationship Id="rId46" Type="http://schemas.openxmlformats.org/officeDocument/2006/relationships/image" Target="../media/image136.png"/><Relationship Id="rId67" Type="http://schemas.openxmlformats.org/officeDocument/2006/relationships/customXml" Target="../ink/ink164.xml"/><Relationship Id="rId116" Type="http://schemas.openxmlformats.org/officeDocument/2006/relationships/image" Target="../media/image171.png"/><Relationship Id="rId137" Type="http://schemas.openxmlformats.org/officeDocument/2006/relationships/customXml" Target="../ink/ink199.xml"/><Relationship Id="rId158" Type="http://schemas.openxmlformats.org/officeDocument/2006/relationships/image" Target="../media/image192.png"/><Relationship Id="rId20" Type="http://schemas.openxmlformats.org/officeDocument/2006/relationships/image" Target="../media/image123.png"/><Relationship Id="rId41" Type="http://schemas.openxmlformats.org/officeDocument/2006/relationships/customXml" Target="../ink/ink151.xml"/><Relationship Id="rId62" Type="http://schemas.openxmlformats.org/officeDocument/2006/relationships/image" Target="../media/image144.png"/><Relationship Id="rId83" Type="http://schemas.openxmlformats.org/officeDocument/2006/relationships/customXml" Target="../ink/ink172.xml"/><Relationship Id="rId88" Type="http://schemas.openxmlformats.org/officeDocument/2006/relationships/image" Target="../media/image157.png"/><Relationship Id="rId111" Type="http://schemas.openxmlformats.org/officeDocument/2006/relationships/customXml" Target="../ink/ink186.xml"/><Relationship Id="rId132" Type="http://schemas.openxmlformats.org/officeDocument/2006/relationships/image" Target="../media/image179.png"/><Relationship Id="rId153" Type="http://schemas.openxmlformats.org/officeDocument/2006/relationships/customXml" Target="../ink/ink207.xml"/><Relationship Id="rId15" Type="http://schemas.openxmlformats.org/officeDocument/2006/relationships/customXml" Target="../ink/ink138.xml"/><Relationship Id="rId36" Type="http://schemas.openxmlformats.org/officeDocument/2006/relationships/image" Target="../media/image131.png"/><Relationship Id="rId57" Type="http://schemas.openxmlformats.org/officeDocument/2006/relationships/customXml" Target="../ink/ink159.xml"/><Relationship Id="rId106" Type="http://schemas.openxmlformats.org/officeDocument/2006/relationships/image" Target="../media/image166.png"/><Relationship Id="rId127" Type="http://schemas.openxmlformats.org/officeDocument/2006/relationships/customXml" Target="../ink/ink194.xml"/><Relationship Id="rId10" Type="http://schemas.openxmlformats.org/officeDocument/2006/relationships/image" Target="../media/image1180.png"/><Relationship Id="rId31" Type="http://schemas.openxmlformats.org/officeDocument/2006/relationships/customXml" Target="../ink/ink146.xml"/><Relationship Id="rId52" Type="http://schemas.openxmlformats.org/officeDocument/2006/relationships/image" Target="../media/image139.png"/><Relationship Id="rId73" Type="http://schemas.openxmlformats.org/officeDocument/2006/relationships/customXml" Target="../ink/ink167.xml"/><Relationship Id="rId78" Type="http://schemas.openxmlformats.org/officeDocument/2006/relationships/image" Target="../media/image152.png"/><Relationship Id="rId94" Type="http://schemas.openxmlformats.org/officeDocument/2006/relationships/image" Target="../media/image160.png"/><Relationship Id="rId99" Type="http://schemas.openxmlformats.org/officeDocument/2006/relationships/customXml" Target="../ink/ink180.xml"/><Relationship Id="rId101" Type="http://schemas.openxmlformats.org/officeDocument/2006/relationships/customXml" Target="../ink/ink181.xml"/><Relationship Id="rId122" Type="http://schemas.openxmlformats.org/officeDocument/2006/relationships/image" Target="../media/image174.png"/><Relationship Id="rId143" Type="http://schemas.openxmlformats.org/officeDocument/2006/relationships/customXml" Target="../ink/ink202.xml"/><Relationship Id="rId148" Type="http://schemas.openxmlformats.org/officeDocument/2006/relationships/image" Target="../media/image187.png"/><Relationship Id="rId4" Type="http://schemas.openxmlformats.org/officeDocument/2006/relationships/image" Target="../media/image1150.png"/><Relationship Id="rId9" Type="http://schemas.openxmlformats.org/officeDocument/2006/relationships/customXml" Target="../ink/ink135.xml"/><Relationship Id="rId26" Type="http://schemas.openxmlformats.org/officeDocument/2006/relationships/image" Target="../media/image126.png"/><Relationship Id="rId47" Type="http://schemas.openxmlformats.org/officeDocument/2006/relationships/customXml" Target="../ink/ink154.xml"/><Relationship Id="rId68" Type="http://schemas.openxmlformats.org/officeDocument/2006/relationships/image" Target="../media/image147.png"/><Relationship Id="rId89" Type="http://schemas.openxmlformats.org/officeDocument/2006/relationships/customXml" Target="../ink/ink175.xml"/><Relationship Id="rId112" Type="http://schemas.openxmlformats.org/officeDocument/2006/relationships/image" Target="../media/image169.png"/><Relationship Id="rId133" Type="http://schemas.openxmlformats.org/officeDocument/2006/relationships/customXml" Target="../ink/ink197.xml"/><Relationship Id="rId154" Type="http://schemas.openxmlformats.org/officeDocument/2006/relationships/image" Target="../media/image190.png"/><Relationship Id="rId16" Type="http://schemas.openxmlformats.org/officeDocument/2006/relationships/image" Target="../media/image121.png"/><Relationship Id="rId37" Type="http://schemas.openxmlformats.org/officeDocument/2006/relationships/customXml" Target="../ink/ink149.xml"/><Relationship Id="rId58" Type="http://schemas.openxmlformats.org/officeDocument/2006/relationships/image" Target="../media/image142.png"/><Relationship Id="rId79" Type="http://schemas.openxmlformats.org/officeDocument/2006/relationships/customXml" Target="../ink/ink170.xml"/><Relationship Id="rId102" Type="http://schemas.openxmlformats.org/officeDocument/2006/relationships/image" Target="../media/image164.png"/><Relationship Id="rId123" Type="http://schemas.openxmlformats.org/officeDocument/2006/relationships/customXml" Target="../ink/ink192.xml"/><Relationship Id="rId144" Type="http://schemas.openxmlformats.org/officeDocument/2006/relationships/image" Target="../media/image185.png"/><Relationship Id="rId90" Type="http://schemas.openxmlformats.org/officeDocument/2006/relationships/image" Target="../media/image158.png"/><Relationship Id="rId27" Type="http://schemas.openxmlformats.org/officeDocument/2006/relationships/customXml" Target="../ink/ink144.xml"/><Relationship Id="rId48" Type="http://schemas.openxmlformats.org/officeDocument/2006/relationships/image" Target="../media/image137.png"/><Relationship Id="rId69" Type="http://schemas.openxmlformats.org/officeDocument/2006/relationships/customXml" Target="../ink/ink165.xml"/><Relationship Id="rId113" Type="http://schemas.openxmlformats.org/officeDocument/2006/relationships/customXml" Target="../ink/ink187.xml"/><Relationship Id="rId134" Type="http://schemas.openxmlformats.org/officeDocument/2006/relationships/image" Target="../media/image180.png"/><Relationship Id="rId80" Type="http://schemas.openxmlformats.org/officeDocument/2006/relationships/image" Target="../media/image153.png"/><Relationship Id="rId155" Type="http://schemas.openxmlformats.org/officeDocument/2006/relationships/customXml" Target="../ink/ink2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19 </a:t>
            </a:r>
          </a:p>
          <a:p>
            <a:r>
              <a:rPr lang="en-CA" dirty="0"/>
              <a:t>Temporal models</a:t>
            </a:r>
          </a:p>
          <a:p>
            <a:endParaRPr lang="en-C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Recursive Estimation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1484784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Time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3212976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Time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5013176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Time 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7380312" y="5301208"/>
            <a:ext cx="504056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68344" y="4869160"/>
            <a:ext cx="147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from temporal model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988840"/>
            <a:ext cx="4823022" cy="79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861048"/>
            <a:ext cx="6480720" cy="844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5688848"/>
            <a:ext cx="6120680" cy="76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7198956-863E-C2FA-EB02-D2AF8C72DB28}"/>
                  </a:ext>
                </a:extLst>
              </p14:cNvPr>
              <p14:cNvContentPartPr/>
              <p14:nvPr/>
            </p14:nvContentPartPr>
            <p14:xfrm>
              <a:off x="4260449" y="3608514"/>
              <a:ext cx="3298320" cy="730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7198956-863E-C2FA-EB02-D2AF8C72DB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2449" y="3590514"/>
                <a:ext cx="333396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47527B2-BDB2-D6A9-DCA9-47D3B1CAAFD8}"/>
                  </a:ext>
                </a:extLst>
              </p14:cNvPr>
              <p14:cNvContentPartPr/>
              <p14:nvPr/>
            </p14:nvContentPartPr>
            <p14:xfrm>
              <a:off x="3602009" y="5377554"/>
              <a:ext cx="4081320" cy="8006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47527B2-BDB2-D6A9-DCA9-47D3B1CAAF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84369" y="5359554"/>
                <a:ext cx="4116960" cy="83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83D34E73-9841-793E-567D-F375CBAE8509}"/>
                  </a:ext>
                </a:extLst>
              </p14:cNvPr>
              <p14:cNvContentPartPr/>
              <p14:nvPr/>
            </p14:nvContentPartPr>
            <p14:xfrm>
              <a:off x="3841409" y="1455714"/>
              <a:ext cx="167400" cy="4788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83D34E73-9841-793E-567D-F375CBAE85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32769" y="1447074"/>
                <a:ext cx="18504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2D44BE3A-326E-B1BC-67E6-AE4719C3D901}"/>
              </a:ext>
            </a:extLst>
          </p:cNvPr>
          <p:cNvGrpSpPr/>
          <p:nvPr/>
        </p:nvGrpSpPr>
        <p:grpSpPr>
          <a:xfrm>
            <a:off x="3125009" y="1047474"/>
            <a:ext cx="1759680" cy="1818360"/>
            <a:chOff x="3125009" y="1047474"/>
            <a:chExt cx="1759680" cy="181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B975FC0-B197-63E9-4E57-6137EB1D4F84}"/>
                    </a:ext>
                  </a:extLst>
                </p14:cNvPr>
                <p14:cNvContentPartPr/>
                <p14:nvPr/>
              </p14:nvContentPartPr>
              <p14:xfrm>
                <a:off x="3155249" y="1855674"/>
                <a:ext cx="41400" cy="1033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B975FC0-B197-63E9-4E57-6137EB1D4F8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46249" y="1846674"/>
                  <a:ext cx="59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ADCAD4C-417E-8200-C6C9-5EE09A4BB661}"/>
                    </a:ext>
                  </a:extLst>
                </p14:cNvPr>
                <p14:cNvContentPartPr/>
                <p14:nvPr/>
              </p14:nvContentPartPr>
              <p14:xfrm>
                <a:off x="3162089" y="1465794"/>
                <a:ext cx="732960" cy="2811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ADCAD4C-417E-8200-C6C9-5EE09A4BB66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53089" y="1456794"/>
                  <a:ext cx="7506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49A417B-F3F6-6D8D-6639-98A451B75E34}"/>
                    </a:ext>
                  </a:extLst>
                </p14:cNvPr>
                <p14:cNvContentPartPr/>
                <p14:nvPr/>
              </p14:nvContentPartPr>
              <p14:xfrm>
                <a:off x="3405089" y="1726074"/>
                <a:ext cx="65160" cy="2563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49A417B-F3F6-6D8D-6639-98A451B75E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96089" y="1717434"/>
                  <a:ext cx="828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98E6CD4-9362-D1D1-4350-48B0640C72ED}"/>
                    </a:ext>
                  </a:extLst>
                </p14:cNvPr>
                <p14:cNvContentPartPr/>
                <p14:nvPr/>
              </p14:nvContentPartPr>
              <p14:xfrm>
                <a:off x="3382049" y="1709874"/>
                <a:ext cx="118080" cy="1252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98E6CD4-9362-D1D1-4350-48B0640C72E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73049" y="1701234"/>
                  <a:ext cx="135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FF822C6-FFFD-48D3-58B2-FE0225547372}"/>
                    </a:ext>
                  </a:extLst>
                </p14:cNvPr>
                <p14:cNvContentPartPr/>
                <p14:nvPr/>
              </p14:nvContentPartPr>
              <p14:xfrm>
                <a:off x="3521009" y="1808874"/>
                <a:ext cx="47520" cy="1162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FF822C6-FFFD-48D3-58B2-FE022554737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12009" y="1800234"/>
                  <a:ext cx="65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ED7F922-E31C-FD2E-42F1-9F4178ACB631}"/>
                    </a:ext>
                  </a:extLst>
                </p14:cNvPr>
                <p14:cNvContentPartPr/>
                <p14:nvPr/>
              </p14:nvContentPartPr>
              <p14:xfrm>
                <a:off x="3625409" y="1696554"/>
                <a:ext cx="88920" cy="1371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ED7F922-E31C-FD2E-42F1-9F4178ACB63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16769" y="1687914"/>
                  <a:ext cx="106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6067888-0666-5F32-3A97-49E256599C6C}"/>
                    </a:ext>
                  </a:extLst>
                </p14:cNvPr>
                <p14:cNvContentPartPr/>
                <p14:nvPr/>
              </p14:nvContentPartPr>
              <p14:xfrm>
                <a:off x="3679409" y="1615914"/>
                <a:ext cx="157680" cy="2163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6067888-0666-5F32-3A97-49E256599C6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70409" y="1607274"/>
                  <a:ext cx="175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A357CE4-AF3D-434E-EA66-1C136A8BF17C}"/>
                    </a:ext>
                  </a:extLst>
                </p14:cNvPr>
                <p14:cNvContentPartPr/>
                <p14:nvPr/>
              </p14:nvContentPartPr>
              <p14:xfrm>
                <a:off x="3857249" y="1576314"/>
                <a:ext cx="191520" cy="2491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A357CE4-AF3D-434E-EA66-1C136A8BF17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48609" y="1567314"/>
                  <a:ext cx="2091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14AC375-4B2A-EED7-B0A4-1F6CF03D8AE1}"/>
                    </a:ext>
                  </a:extLst>
                </p14:cNvPr>
                <p14:cNvContentPartPr/>
                <p14:nvPr/>
              </p14:nvContentPartPr>
              <p14:xfrm>
                <a:off x="3125009" y="1274274"/>
                <a:ext cx="96120" cy="3074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14AC375-4B2A-EED7-B0A4-1F6CF03D8AE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16009" y="1265634"/>
                  <a:ext cx="1137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AA1DBC9E-1EDF-B1F7-A971-7408EC836F60}"/>
                    </a:ext>
                  </a:extLst>
                </p14:cNvPr>
                <p14:cNvContentPartPr/>
                <p14:nvPr/>
              </p14:nvContentPartPr>
              <p14:xfrm>
                <a:off x="3154169" y="1279314"/>
                <a:ext cx="90000" cy="1486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AA1DBC9E-1EDF-B1F7-A971-7408EC836F6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45169" y="1270674"/>
                  <a:ext cx="107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1D77F02-841C-EC85-1C9E-8A6B87035D9A}"/>
                    </a:ext>
                  </a:extLst>
                </p14:cNvPr>
                <p14:cNvContentPartPr/>
                <p14:nvPr/>
              </p14:nvContentPartPr>
              <p14:xfrm>
                <a:off x="3260369" y="1419354"/>
                <a:ext cx="107280" cy="1008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1D77F02-841C-EC85-1C9E-8A6B87035D9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51729" y="1410714"/>
                  <a:ext cx="124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689992A-6FED-F69D-4719-87483831584B}"/>
                    </a:ext>
                  </a:extLst>
                </p14:cNvPr>
                <p14:cNvContentPartPr/>
                <p14:nvPr/>
              </p14:nvContentPartPr>
              <p14:xfrm>
                <a:off x="3375209" y="1312434"/>
                <a:ext cx="90360" cy="1972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689992A-6FED-F69D-4719-87483831584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66569" y="1303794"/>
                  <a:ext cx="108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0E8BDFB-5B68-557B-93F7-CCED63F26E92}"/>
                    </a:ext>
                  </a:extLst>
                </p14:cNvPr>
                <p14:cNvContentPartPr/>
                <p14:nvPr/>
              </p14:nvContentPartPr>
              <p14:xfrm>
                <a:off x="3458729" y="1250874"/>
                <a:ext cx="196560" cy="2041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0E8BDFB-5B68-557B-93F7-CCED63F26E9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50089" y="1242234"/>
                  <a:ext cx="214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DF47FC7-EFB1-8664-31CE-6A368EF93375}"/>
                    </a:ext>
                  </a:extLst>
                </p14:cNvPr>
                <p14:cNvContentPartPr/>
                <p14:nvPr/>
              </p14:nvContentPartPr>
              <p14:xfrm>
                <a:off x="3729809" y="1352754"/>
                <a:ext cx="10440" cy="464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DF47FC7-EFB1-8664-31CE-6A368EF9337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20809" y="1344114"/>
                  <a:ext cx="28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050BF5F-1C40-2D43-844E-63DEAD32F2C8}"/>
                    </a:ext>
                  </a:extLst>
                </p14:cNvPr>
                <p14:cNvContentPartPr/>
                <p14:nvPr/>
              </p14:nvContentPartPr>
              <p14:xfrm>
                <a:off x="3825929" y="1357794"/>
                <a:ext cx="10440" cy="464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050BF5F-1C40-2D43-844E-63DEAD32F2C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17289" y="1349154"/>
                  <a:ext cx="28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F1044314-2930-1F1E-1F55-0C8C83D85C02}"/>
                    </a:ext>
                  </a:extLst>
                </p14:cNvPr>
                <p14:cNvContentPartPr/>
                <p14:nvPr/>
              </p14:nvContentPartPr>
              <p14:xfrm>
                <a:off x="3874889" y="1133154"/>
                <a:ext cx="159480" cy="1821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F1044314-2930-1F1E-1F55-0C8C83D85C0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65889" y="1124514"/>
                  <a:ext cx="177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2081E61-87C3-78C3-F404-61ED2CFDAA64}"/>
                    </a:ext>
                  </a:extLst>
                </p14:cNvPr>
                <p14:cNvContentPartPr/>
                <p14:nvPr/>
              </p14:nvContentPartPr>
              <p14:xfrm>
                <a:off x="4052729" y="1047474"/>
                <a:ext cx="160920" cy="3128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2081E61-87C3-78C3-F404-61ED2CFDAA6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044089" y="1038834"/>
                  <a:ext cx="1785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BB8009E-9047-4FCF-108C-797B9657DCCE}"/>
                    </a:ext>
                  </a:extLst>
                </p14:cNvPr>
                <p14:cNvContentPartPr/>
                <p14:nvPr/>
              </p14:nvContentPartPr>
              <p14:xfrm>
                <a:off x="3900089" y="1360674"/>
                <a:ext cx="373680" cy="1407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BB8009E-9047-4FCF-108C-797B9657DCC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91089" y="1352034"/>
                  <a:ext cx="391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2B4E23D-B257-F60D-2E57-87EC03FAFE9E}"/>
                    </a:ext>
                  </a:extLst>
                </p14:cNvPr>
                <p14:cNvContentPartPr/>
                <p14:nvPr/>
              </p14:nvContentPartPr>
              <p14:xfrm>
                <a:off x="3696329" y="1867914"/>
                <a:ext cx="442800" cy="9979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2B4E23D-B257-F60D-2E57-87EC03FAFE9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87689" y="1858914"/>
                  <a:ext cx="460440" cy="10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6CF0DC6-5A44-F0B5-D1AF-5C50889074C1}"/>
                    </a:ext>
                  </a:extLst>
                </p14:cNvPr>
                <p14:cNvContentPartPr/>
                <p14:nvPr/>
              </p14:nvContentPartPr>
              <p14:xfrm>
                <a:off x="4225169" y="1178514"/>
                <a:ext cx="659520" cy="7056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6CF0DC6-5A44-F0B5-D1AF-5C50889074C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216529" y="1169874"/>
                  <a:ext cx="677160" cy="723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780928"/>
            <a:ext cx="7704856" cy="825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Computing the prior (time evolution)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916832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Each time, the prior is based on the </a:t>
            </a:r>
            <a:r>
              <a:rPr lang="en-CA" sz="2400" dirty="0">
                <a:solidFill>
                  <a:srgbClr val="FF0000"/>
                </a:solidFill>
              </a:rPr>
              <a:t>Chapman-</a:t>
            </a:r>
            <a:r>
              <a:rPr lang="en-CA" sz="2400" dirty="0" err="1">
                <a:solidFill>
                  <a:srgbClr val="FF0000"/>
                </a:solidFill>
              </a:rPr>
              <a:t>Kolmogorov</a:t>
            </a:r>
            <a:r>
              <a:rPr lang="en-CA" sz="2400" dirty="0">
                <a:solidFill>
                  <a:srgbClr val="FF0000"/>
                </a:solidFill>
              </a:rPr>
              <a:t> </a:t>
            </a:r>
            <a:r>
              <a:rPr lang="en-CA" sz="2400" dirty="0"/>
              <a:t>equation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 flipV="1">
            <a:off x="971600" y="4365104"/>
            <a:ext cx="1080120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5536" y="5157192"/>
            <a:ext cx="191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Prior at time 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3671900" y="4401108"/>
            <a:ext cx="1152128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75856" y="5157192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Temporal model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6200000" flipV="1">
            <a:off x="6228184" y="4149081"/>
            <a:ext cx="1512168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84168" y="5157193"/>
            <a:ext cx="2212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Posterior at time t-1</a:t>
            </a: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B4292F1-4D2D-0BF8-593C-B94648C3E2C5}"/>
                  </a:ext>
                </a:extLst>
              </p14:cNvPr>
              <p14:cNvContentPartPr/>
              <p14:nvPr/>
            </p14:nvContentPartPr>
            <p14:xfrm>
              <a:off x="4822409" y="1723554"/>
              <a:ext cx="3538440" cy="10641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B4292F1-4D2D-0BF8-593C-B94648C3E2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3769" y="1714914"/>
                <a:ext cx="3556080" cy="1081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2627004"/>
            <a:ext cx="2988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Temporal Evolution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4571220"/>
            <a:ext cx="3394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Measurement Update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1628800"/>
            <a:ext cx="3007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Alternate between: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4788024" y="2852936"/>
            <a:ext cx="50405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88" y="2636912"/>
            <a:ext cx="17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Temporal model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4572000" y="4941168"/>
            <a:ext cx="50405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48064" y="4725144"/>
            <a:ext cx="215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Measurement model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429000"/>
            <a:ext cx="7704856" cy="825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445224"/>
            <a:ext cx="6120680" cy="76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33B4F65-6D15-299C-B2DD-5B7019C5A1F4}"/>
              </a:ext>
            </a:extLst>
          </p:cNvPr>
          <p:cNvGrpSpPr/>
          <p:nvPr/>
        </p:nvGrpSpPr>
        <p:grpSpPr>
          <a:xfrm>
            <a:off x="3306449" y="4089818"/>
            <a:ext cx="1874160" cy="827280"/>
            <a:chOff x="3306449" y="4089818"/>
            <a:chExt cx="1874160" cy="82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5B09A53-987B-2406-CD00-8B2FA54F8713}"/>
                    </a:ext>
                  </a:extLst>
                </p14:cNvPr>
                <p14:cNvContentPartPr/>
                <p14:nvPr/>
              </p14:nvContentPartPr>
              <p14:xfrm>
                <a:off x="3327689" y="4631618"/>
                <a:ext cx="15480" cy="640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5B09A53-987B-2406-CD00-8B2FA54F871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10049" y="4613978"/>
                  <a:ext cx="51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F3D1634-75E9-E64A-5CBA-6FEC0A200F19}"/>
                    </a:ext>
                  </a:extLst>
                </p14:cNvPr>
                <p14:cNvContentPartPr/>
                <p14:nvPr/>
              </p14:nvContentPartPr>
              <p14:xfrm>
                <a:off x="3479969" y="4491218"/>
                <a:ext cx="7560" cy="1785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F3D1634-75E9-E64A-5CBA-6FEC0A200F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62329" y="4473218"/>
                  <a:ext cx="432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828724A-9B8E-33FC-16BD-CD9E05C0EE55}"/>
                    </a:ext>
                  </a:extLst>
                </p14:cNvPr>
                <p14:cNvContentPartPr/>
                <p14:nvPr/>
              </p14:nvContentPartPr>
              <p14:xfrm>
                <a:off x="3317609" y="4409498"/>
                <a:ext cx="10440" cy="2466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828724A-9B8E-33FC-16BD-CD9E05C0EE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99969" y="4391498"/>
                  <a:ext cx="46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F6610B3-B238-9507-AC3A-710A6617054C}"/>
                    </a:ext>
                  </a:extLst>
                </p14:cNvPr>
                <p14:cNvContentPartPr/>
                <p14:nvPr/>
              </p14:nvContentPartPr>
              <p14:xfrm>
                <a:off x="3306449" y="4538378"/>
                <a:ext cx="260640" cy="2127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F6610B3-B238-9507-AC3A-710A661705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88449" y="4520378"/>
                  <a:ext cx="2962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CA8BA32-5DA6-6597-028D-DCFD61CE369D}"/>
                    </a:ext>
                  </a:extLst>
                </p14:cNvPr>
                <p14:cNvContentPartPr/>
                <p14:nvPr/>
              </p14:nvContentPartPr>
              <p14:xfrm>
                <a:off x="3484649" y="4421018"/>
                <a:ext cx="25920" cy="231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CA8BA32-5DA6-6597-028D-DCFD61CE369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67009" y="4403378"/>
                  <a:ext cx="61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4FE9D20-143F-ED5E-F09C-DAB205F81921}"/>
                    </a:ext>
                  </a:extLst>
                </p14:cNvPr>
                <p14:cNvContentPartPr/>
                <p14:nvPr/>
              </p14:nvContentPartPr>
              <p14:xfrm>
                <a:off x="3624689" y="4279538"/>
                <a:ext cx="209160" cy="2340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4FE9D20-143F-ED5E-F09C-DAB205F8192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06689" y="4261898"/>
                  <a:ext cx="2448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93688E1-3545-FBF5-E8A8-DF75355B2444}"/>
                    </a:ext>
                  </a:extLst>
                </p14:cNvPr>
                <p14:cNvContentPartPr/>
                <p14:nvPr/>
              </p14:nvContentPartPr>
              <p14:xfrm>
                <a:off x="3748889" y="4332098"/>
                <a:ext cx="185760" cy="295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93688E1-3545-FBF5-E8A8-DF75355B24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30889" y="4314458"/>
                  <a:ext cx="2214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EDA8D6C-5386-BD4B-E5D7-7AA97CE81EE9}"/>
                    </a:ext>
                  </a:extLst>
                </p14:cNvPr>
                <p14:cNvContentPartPr/>
                <p14:nvPr/>
              </p14:nvContentPartPr>
              <p14:xfrm>
                <a:off x="4066049" y="4178738"/>
                <a:ext cx="162000" cy="245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EDA8D6C-5386-BD4B-E5D7-7AA97CE81E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48409" y="4161098"/>
                  <a:ext cx="1976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00D6E8A-0A82-A3B5-C2B3-FFAD13172820}"/>
                    </a:ext>
                  </a:extLst>
                </p14:cNvPr>
                <p14:cNvContentPartPr/>
                <p14:nvPr/>
              </p14:nvContentPartPr>
              <p14:xfrm>
                <a:off x="3996929" y="4351178"/>
                <a:ext cx="366480" cy="208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00D6E8A-0A82-A3B5-C2B3-FFAD1317282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78929" y="4333538"/>
                  <a:ext cx="4021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930093F-B1D8-F02E-E117-D8C44FFCE847}"/>
                    </a:ext>
                  </a:extLst>
                </p14:cNvPr>
                <p14:cNvContentPartPr/>
                <p14:nvPr/>
              </p14:nvContentPartPr>
              <p14:xfrm>
                <a:off x="4377449" y="4170458"/>
                <a:ext cx="246240" cy="1566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930093F-B1D8-F02E-E117-D8C44FFCE8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59809" y="4152458"/>
                  <a:ext cx="281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F52AC92-CDEA-FD7C-BF1F-5BDFE6996175}"/>
                    </a:ext>
                  </a:extLst>
                </p14:cNvPr>
                <p14:cNvContentPartPr/>
                <p14:nvPr/>
              </p14:nvContentPartPr>
              <p14:xfrm>
                <a:off x="4397249" y="4089818"/>
                <a:ext cx="111240" cy="3726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F52AC92-CDEA-FD7C-BF1F-5BDFE69961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79249" y="4071818"/>
                  <a:ext cx="1468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ED4FBE9-6ED1-9435-77EA-73D9C39502C6}"/>
                    </a:ext>
                  </a:extLst>
                </p14:cNvPr>
                <p14:cNvContentPartPr/>
                <p14:nvPr/>
              </p14:nvContentPartPr>
              <p14:xfrm>
                <a:off x="4659329" y="4205018"/>
                <a:ext cx="49680" cy="1684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ED4FBE9-6ED1-9435-77EA-73D9C39502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41329" y="4187378"/>
                  <a:ext cx="85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B50DCE8-A0B7-9A9A-CA67-253289AF5DE2}"/>
                    </a:ext>
                  </a:extLst>
                </p14:cNvPr>
                <p14:cNvContentPartPr/>
                <p14:nvPr/>
              </p14:nvContentPartPr>
              <p14:xfrm>
                <a:off x="4598849" y="4181258"/>
                <a:ext cx="127800" cy="828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B50DCE8-A0B7-9A9A-CA67-253289AF5D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80849" y="4163618"/>
                  <a:ext cx="163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0C94A64-306F-4201-4E28-16AD1E1B9496}"/>
                    </a:ext>
                  </a:extLst>
                </p14:cNvPr>
                <p14:cNvContentPartPr/>
                <p14:nvPr/>
              </p14:nvContentPartPr>
              <p14:xfrm>
                <a:off x="4448009" y="4662938"/>
                <a:ext cx="96840" cy="2541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0C94A64-306F-4201-4E28-16AD1E1B949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30009" y="4645298"/>
                  <a:ext cx="1324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8A47190-E327-6E76-6560-1CCC78EC9093}"/>
                    </a:ext>
                  </a:extLst>
                </p14:cNvPr>
                <p14:cNvContentPartPr/>
                <p14:nvPr/>
              </p14:nvContentPartPr>
              <p14:xfrm>
                <a:off x="4765529" y="4497338"/>
                <a:ext cx="14400" cy="284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8A47190-E327-6E76-6560-1CCC78EC909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47889" y="4479698"/>
                  <a:ext cx="50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136FE60-0C9B-5E30-B2CB-8539A2D398D1}"/>
                    </a:ext>
                  </a:extLst>
                </p14:cNvPr>
                <p14:cNvContentPartPr/>
                <p14:nvPr/>
              </p14:nvContentPartPr>
              <p14:xfrm>
                <a:off x="4711169" y="4651778"/>
                <a:ext cx="267480" cy="1630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136FE60-0C9B-5E30-B2CB-8539A2D398D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93529" y="4634138"/>
                  <a:ext cx="303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4544AC7-BA98-27BB-D985-F3917D363593}"/>
                    </a:ext>
                  </a:extLst>
                </p14:cNvPr>
                <p14:cNvContentPartPr/>
                <p14:nvPr/>
              </p14:nvContentPartPr>
              <p14:xfrm>
                <a:off x="5025809" y="4435058"/>
                <a:ext cx="11160" cy="2138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4544AC7-BA98-27BB-D985-F3917D36359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08169" y="4417418"/>
                  <a:ext cx="46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0C1F156-BB26-1353-A468-D278067746DB}"/>
                    </a:ext>
                  </a:extLst>
                </p14:cNvPr>
                <p14:cNvContentPartPr/>
                <p14:nvPr/>
              </p14:nvContentPartPr>
              <p14:xfrm>
                <a:off x="5061809" y="4430378"/>
                <a:ext cx="111240" cy="1288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0C1F156-BB26-1353-A468-D278067746D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43809" y="4412378"/>
                  <a:ext cx="146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D4919B2-E68D-85AC-15D3-3E78A1AB9742}"/>
                    </a:ext>
                  </a:extLst>
                </p14:cNvPr>
                <p14:cNvContentPartPr/>
                <p14:nvPr/>
              </p14:nvContentPartPr>
              <p14:xfrm>
                <a:off x="5057849" y="4611458"/>
                <a:ext cx="122760" cy="831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D4919B2-E68D-85AC-15D3-3E78A1AB97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40209" y="4593458"/>
                  <a:ext cx="1584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41965B1-00A2-C56D-10FF-97056B65917B}"/>
                    </a:ext>
                  </a:extLst>
                </p14:cNvPr>
                <p14:cNvContentPartPr/>
                <p14:nvPr/>
              </p14:nvContentPartPr>
              <p14:xfrm>
                <a:off x="3827729" y="4563218"/>
                <a:ext cx="78480" cy="162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41965B1-00A2-C56D-10FF-97056B65917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09729" y="4545578"/>
                  <a:ext cx="11412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452E53E-2995-83B0-6BA1-9DDE80DA06F5}"/>
              </a:ext>
            </a:extLst>
          </p:cNvPr>
          <p:cNvGrpSpPr/>
          <p:nvPr/>
        </p:nvGrpSpPr>
        <p:grpSpPr>
          <a:xfrm>
            <a:off x="581249" y="3424538"/>
            <a:ext cx="6716880" cy="2476440"/>
            <a:chOff x="581249" y="3424538"/>
            <a:chExt cx="6716880" cy="247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40E9625-415D-4F1B-6DA4-B5C2893E07E0}"/>
                    </a:ext>
                  </a:extLst>
                </p14:cNvPr>
                <p14:cNvContentPartPr/>
                <p14:nvPr/>
              </p14:nvContentPartPr>
              <p14:xfrm>
                <a:off x="581249" y="3424538"/>
                <a:ext cx="2254680" cy="8427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40E9625-415D-4F1B-6DA4-B5C2893E07E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2609" y="3415538"/>
                  <a:ext cx="227232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2F6A244-C638-E853-D77E-CF1BECD40483}"/>
                    </a:ext>
                  </a:extLst>
                </p14:cNvPr>
                <p14:cNvContentPartPr/>
                <p14:nvPr/>
              </p14:nvContentPartPr>
              <p14:xfrm>
                <a:off x="4774889" y="5353418"/>
                <a:ext cx="2523240" cy="5475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2F6A244-C638-E853-D77E-CF1BECD4048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66249" y="5344778"/>
                  <a:ext cx="25408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3DEE5CC-19C4-3B26-7B8D-20B000AFEDD3}"/>
                    </a:ext>
                  </a:extLst>
                </p14:cNvPr>
                <p14:cNvContentPartPr/>
                <p14:nvPr/>
              </p14:nvContentPartPr>
              <p14:xfrm>
                <a:off x="2682569" y="4065698"/>
                <a:ext cx="3044520" cy="13316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3DEE5CC-19C4-3B26-7B8D-20B000AFEDD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73929" y="4056698"/>
                  <a:ext cx="3062160" cy="13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F2741AA-8FBC-5441-00E8-2A9CA7E93951}"/>
                    </a:ext>
                  </a:extLst>
                </p14:cNvPr>
                <p14:cNvContentPartPr/>
                <p14:nvPr/>
              </p14:nvContentPartPr>
              <p14:xfrm>
                <a:off x="5214089" y="5141738"/>
                <a:ext cx="537840" cy="2376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F2741AA-8FBC-5441-00E8-2A9CA7E939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05089" y="5133098"/>
                  <a:ext cx="555480" cy="255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/>
              <a:t>Temporal models</a:t>
            </a:r>
          </a:p>
          <a:p>
            <a:r>
              <a:rPr lang="en-CA" dirty="0">
                <a:solidFill>
                  <a:srgbClr val="FF0000"/>
                </a:solidFill>
              </a:rPr>
              <a:t>Kalman filter</a:t>
            </a:r>
          </a:p>
          <a:p>
            <a:r>
              <a:rPr lang="en-CA" dirty="0"/>
              <a:t>Extended Kalman filter</a:t>
            </a:r>
          </a:p>
          <a:p>
            <a:r>
              <a:rPr lang="en-CA" dirty="0"/>
              <a:t>Unscented Kalman filter</a:t>
            </a:r>
          </a:p>
          <a:p>
            <a:r>
              <a:rPr lang="en-CA" dirty="0"/>
              <a:t>Particle filters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1340768"/>
            <a:ext cx="82809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The Kalman filter is just a special case of this type of recursive estimation procedure.</a:t>
            </a:r>
          </a:p>
          <a:p>
            <a:endParaRPr lang="en-CA" sz="2800" dirty="0"/>
          </a:p>
          <a:p>
            <a:r>
              <a:rPr lang="en-CA" sz="2800" dirty="0"/>
              <a:t>Temporal model and measurement model </a:t>
            </a:r>
            <a:r>
              <a:rPr lang="en-CA" sz="2800" dirty="0">
                <a:solidFill>
                  <a:srgbClr val="FF0000"/>
                </a:solidFill>
              </a:rPr>
              <a:t>carefully chosen </a:t>
            </a:r>
            <a:r>
              <a:rPr lang="en-CA" sz="2800" dirty="0"/>
              <a:t>so that if the posterior at time t-1 was Gaussian then the</a:t>
            </a:r>
          </a:p>
          <a:p>
            <a:endParaRPr lang="en-CA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prior at time t will be Gaussian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/>
              <a:t>posterior at time t will be Gaussian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800" dirty="0"/>
          </a:p>
          <a:p>
            <a:pPr marL="457200" indent="-457200"/>
            <a:r>
              <a:rPr lang="en-CA" sz="2800" dirty="0"/>
              <a:t>The Kalman filter equations are rules for updating the means and </a:t>
            </a:r>
            <a:r>
              <a:rPr lang="en-CA" sz="2800" dirty="0" err="1"/>
              <a:t>covariances</a:t>
            </a:r>
            <a:r>
              <a:rPr lang="en-CA" sz="2800" dirty="0"/>
              <a:t> of these Gaussians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049935"/>
            <a:ext cx="6048672" cy="5739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CA" dirty="0"/>
              <a:t>The Kalman Filter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3284984"/>
            <a:ext cx="191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Previous time step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8024" y="3284984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Prediction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91680" y="6084004"/>
            <a:ext cx="2472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Measurement likelihood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35367" y="6093296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Combination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5013176"/>
            <a:ext cx="4104456" cy="628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 Definition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374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Time evolution equation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3568" y="4129916"/>
            <a:ext cx="362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Measurement equation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9872" y="3789040"/>
            <a:ext cx="227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State transition matrix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16216" y="3717032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Additive Gaussian noise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72200" y="6021288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Additive Gaussian noise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16200000" flipV="1">
            <a:off x="6588224" y="5517232"/>
            <a:ext cx="576064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4644008" y="5733256"/>
            <a:ext cx="576064" cy="144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59832" y="6165304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Relates state and measurement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2492896"/>
            <a:ext cx="453390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4500277" y="3288119"/>
            <a:ext cx="716660" cy="1411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V="1">
            <a:off x="6653107" y="3133843"/>
            <a:ext cx="717230" cy="5931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1BC517D-00D7-7A24-ACD3-4AB7BC5F2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12" y="1312798"/>
            <a:ext cx="4667284" cy="628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 Definition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374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Time evolution equation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3568" y="4129916"/>
            <a:ext cx="362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Measurement equation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9872" y="3789040"/>
            <a:ext cx="227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State transition matrix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16216" y="3717032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Additive Gaussian noise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 flipH="1" flipV="1">
            <a:off x="7117454" y="3262660"/>
            <a:ext cx="717230" cy="3355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72200" y="6021288"/>
            <a:ext cx="241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Additive Gaussian noise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5400000" flipH="1" flipV="1">
            <a:off x="7056276" y="5553236"/>
            <a:ext cx="648072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59832" y="6165304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Relates state and measurement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564904"/>
            <a:ext cx="6900210" cy="49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941168"/>
            <a:ext cx="6048672" cy="48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860032" y="5357826"/>
            <a:ext cx="1712232" cy="7354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788024" y="3000372"/>
            <a:ext cx="1427050" cy="7166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evolution (Prediction)</a:t>
            </a:r>
          </a:p>
        </p:txBody>
      </p:sp>
      <p:sp>
        <p:nvSpPr>
          <p:cNvPr id="9" name="Rectangle 8"/>
          <p:cNvSpPr/>
          <p:nvPr/>
        </p:nvSpPr>
        <p:spPr bwMode="white">
          <a:xfrm>
            <a:off x="7812360" y="3429000"/>
            <a:ext cx="1008112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628800"/>
            <a:ext cx="7704856" cy="1806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7956376" y="3068960"/>
            <a:ext cx="64807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b="51024"/>
          <a:stretch>
            <a:fillRect/>
          </a:stretch>
        </p:blipFill>
        <p:spPr bwMode="auto">
          <a:xfrm>
            <a:off x="1641519" y="4074271"/>
            <a:ext cx="5738793" cy="2667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FBD5F41-F79C-B38D-383A-A5B1C433AA29}"/>
              </a:ext>
            </a:extLst>
          </p:cNvPr>
          <p:cNvGrpSpPr/>
          <p:nvPr/>
        </p:nvGrpSpPr>
        <p:grpSpPr>
          <a:xfrm>
            <a:off x="7579289" y="833994"/>
            <a:ext cx="802800" cy="495720"/>
            <a:chOff x="7579289" y="833994"/>
            <a:chExt cx="802800" cy="49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392EE113-E1C5-198D-29AE-8251F472F9DD}"/>
                    </a:ext>
                  </a:extLst>
                </p14:cNvPr>
                <p14:cNvContentPartPr/>
                <p14:nvPr/>
              </p14:nvContentPartPr>
              <p14:xfrm>
                <a:off x="7579289" y="1021914"/>
                <a:ext cx="111240" cy="702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392EE113-E1C5-198D-29AE-8251F472F9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70289" y="1012914"/>
                  <a:ext cx="128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DFA1D8F-B72D-8FEB-8817-7B4A88A0CFE2}"/>
                    </a:ext>
                  </a:extLst>
                </p14:cNvPr>
                <p14:cNvContentPartPr/>
                <p14:nvPr/>
              </p14:nvContentPartPr>
              <p14:xfrm>
                <a:off x="7606649" y="1206594"/>
                <a:ext cx="92880" cy="597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DFA1D8F-B72D-8FEB-8817-7B4A88A0CF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97649" y="1197954"/>
                  <a:ext cx="110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91DBF4B-DE0C-C198-3805-639DC531E909}"/>
                    </a:ext>
                  </a:extLst>
                </p14:cNvPr>
                <p14:cNvContentPartPr/>
                <p14:nvPr/>
              </p14:nvContentPartPr>
              <p14:xfrm>
                <a:off x="7693409" y="1026594"/>
                <a:ext cx="103320" cy="1767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91DBF4B-DE0C-C198-3805-639DC531E90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84409" y="1017594"/>
                  <a:ext cx="120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BBAD88E-0FC2-F3CD-73A7-46DE6EA8E86C}"/>
                    </a:ext>
                  </a:extLst>
                </p14:cNvPr>
                <p14:cNvContentPartPr/>
                <p14:nvPr/>
              </p14:nvContentPartPr>
              <p14:xfrm>
                <a:off x="7772969" y="1272834"/>
                <a:ext cx="13320" cy="568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BBAD88E-0FC2-F3CD-73A7-46DE6EA8E8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63969" y="1263834"/>
                  <a:ext cx="30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543D673-E5D4-7D21-5796-4361685246D8}"/>
                    </a:ext>
                  </a:extLst>
                </p14:cNvPr>
                <p14:cNvContentPartPr/>
                <p14:nvPr/>
              </p14:nvContentPartPr>
              <p14:xfrm>
                <a:off x="7796369" y="1002834"/>
                <a:ext cx="101160" cy="2192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543D673-E5D4-7D21-5796-4361685246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87369" y="994194"/>
                  <a:ext cx="118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6437212-7A13-2AB8-7237-5DE36D69E44C}"/>
                    </a:ext>
                  </a:extLst>
                </p14:cNvPr>
                <p14:cNvContentPartPr/>
                <p14:nvPr/>
              </p14:nvContentPartPr>
              <p14:xfrm>
                <a:off x="7827689" y="1158354"/>
                <a:ext cx="123120" cy="1238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6437212-7A13-2AB8-7237-5DE36D69E44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18689" y="1149714"/>
                  <a:ext cx="140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53DF55C-A769-9833-69B1-70F65802540D}"/>
                    </a:ext>
                  </a:extLst>
                </p14:cNvPr>
                <p14:cNvContentPartPr/>
                <p14:nvPr/>
              </p14:nvContentPartPr>
              <p14:xfrm>
                <a:off x="7945409" y="858474"/>
                <a:ext cx="294840" cy="4273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53DF55C-A769-9833-69B1-70F65802540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36409" y="849474"/>
                  <a:ext cx="3124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6C6F891-2C73-6A10-D2CD-1861E73FA358}"/>
                    </a:ext>
                  </a:extLst>
                </p14:cNvPr>
                <p14:cNvContentPartPr/>
                <p14:nvPr/>
              </p14:nvContentPartPr>
              <p14:xfrm>
                <a:off x="8193809" y="833994"/>
                <a:ext cx="188280" cy="3027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6C6F891-2C73-6A10-D2CD-1861E73FA3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85169" y="825354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9EAFAD2D-9EE5-5A9C-5488-F90F6FC2171A}"/>
                  </a:ext>
                </a:extLst>
              </p14:cNvPr>
              <p14:cNvContentPartPr/>
              <p14:nvPr/>
            </p14:nvContentPartPr>
            <p14:xfrm>
              <a:off x="1542809" y="1609074"/>
              <a:ext cx="679680" cy="62028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9EAFAD2D-9EE5-5A9C-5488-F90F6FC2171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34169" y="1600434"/>
                <a:ext cx="697320" cy="63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Measurement incorporation</a:t>
            </a:r>
          </a:p>
        </p:txBody>
      </p:sp>
      <p:sp>
        <p:nvSpPr>
          <p:cNvPr id="9" name="Rectangle 8"/>
          <p:cNvSpPr/>
          <p:nvPr/>
        </p:nvSpPr>
        <p:spPr bwMode="white">
          <a:xfrm>
            <a:off x="7956376" y="2348880"/>
            <a:ext cx="1008112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 bwMode="white">
          <a:xfrm>
            <a:off x="8388424" y="2492896"/>
            <a:ext cx="64807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t="48925" b="1363"/>
          <a:stretch>
            <a:fillRect/>
          </a:stretch>
        </p:blipFill>
        <p:spPr bwMode="auto">
          <a:xfrm>
            <a:off x="1763688" y="4049688"/>
            <a:ext cx="5738793" cy="270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412776"/>
            <a:ext cx="7128792" cy="250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7524328" y="1556792"/>
            <a:ext cx="72008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242" name="墨迹 9241">
                <a:extLst>
                  <a:ext uri="{FF2B5EF4-FFF2-40B4-BE49-F238E27FC236}">
                    <a16:creationId xmlns:a16="http://schemas.microsoft.com/office/drawing/2014/main" id="{B6C5B0A2-C626-8415-80CA-1D0BF4766268}"/>
                  </a:ext>
                </a:extLst>
              </p14:cNvPr>
              <p14:cNvContentPartPr/>
              <p14:nvPr/>
            </p14:nvContentPartPr>
            <p14:xfrm>
              <a:off x="1579529" y="1328082"/>
              <a:ext cx="547920" cy="664200"/>
            </p14:xfrm>
          </p:contentPart>
        </mc:Choice>
        <mc:Fallback>
          <p:pic>
            <p:nvPicPr>
              <p:cNvPr id="9242" name="墨迹 9241">
                <a:extLst>
                  <a:ext uri="{FF2B5EF4-FFF2-40B4-BE49-F238E27FC236}">
                    <a16:creationId xmlns:a16="http://schemas.microsoft.com/office/drawing/2014/main" id="{B6C5B0A2-C626-8415-80CA-1D0BF47662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0889" y="1319082"/>
                <a:ext cx="565560" cy="68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64" name="组合 9263">
            <a:extLst>
              <a:ext uri="{FF2B5EF4-FFF2-40B4-BE49-F238E27FC236}">
                <a16:creationId xmlns:a16="http://schemas.microsoft.com/office/drawing/2014/main" id="{D7497B03-1FB3-AC16-ABE2-F655A2064968}"/>
              </a:ext>
            </a:extLst>
          </p:cNvPr>
          <p:cNvGrpSpPr/>
          <p:nvPr/>
        </p:nvGrpSpPr>
        <p:grpSpPr>
          <a:xfrm>
            <a:off x="3522089" y="-154532"/>
            <a:ext cx="6629760" cy="1941974"/>
            <a:chOff x="3522089" y="-154532"/>
            <a:chExt cx="6629760" cy="194197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8CD2F02-CB56-86FF-8BC0-CCDA1C345039}"/>
                    </a:ext>
                  </a:extLst>
                </p14:cNvPr>
                <p14:cNvContentPartPr/>
                <p14:nvPr/>
              </p14:nvContentPartPr>
              <p14:xfrm>
                <a:off x="6188969" y="1188234"/>
                <a:ext cx="137520" cy="3816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8CD2F02-CB56-86FF-8BC0-CCDA1C3450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79969" y="1179234"/>
                  <a:ext cx="1551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9082918-9200-233C-AEE9-7F517EDC65C8}"/>
                    </a:ext>
                  </a:extLst>
                </p14:cNvPr>
                <p14:cNvContentPartPr/>
                <p14:nvPr/>
              </p14:nvContentPartPr>
              <p14:xfrm>
                <a:off x="6290129" y="1207674"/>
                <a:ext cx="33480" cy="1256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9082918-9200-233C-AEE9-7F517EDC65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81489" y="1199034"/>
                  <a:ext cx="51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8CA27A1-4F73-2675-97A3-90ECDF11D9B7}"/>
                    </a:ext>
                  </a:extLst>
                </p14:cNvPr>
                <p14:cNvContentPartPr/>
                <p14:nvPr/>
              </p14:nvContentPartPr>
              <p14:xfrm>
                <a:off x="6315329" y="1173114"/>
                <a:ext cx="67680" cy="1922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8CA27A1-4F73-2675-97A3-90ECDF11D9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06689" y="1164474"/>
                  <a:ext cx="853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DBBBE76-6E20-D857-17CF-C27138A874F4}"/>
                    </a:ext>
                  </a:extLst>
                </p14:cNvPr>
                <p14:cNvContentPartPr/>
                <p14:nvPr/>
              </p14:nvContentPartPr>
              <p14:xfrm>
                <a:off x="6237929" y="1269954"/>
                <a:ext cx="183600" cy="2048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DBBBE76-6E20-D857-17CF-C27138A874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28929" y="1260954"/>
                  <a:ext cx="201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E2B6D25-B800-247E-F58D-01FD3DF1E309}"/>
                    </a:ext>
                  </a:extLst>
                </p14:cNvPr>
                <p14:cNvContentPartPr/>
                <p14:nvPr/>
              </p14:nvContentPartPr>
              <p14:xfrm>
                <a:off x="6342329" y="1300914"/>
                <a:ext cx="112320" cy="2044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E2B6D25-B800-247E-F58D-01FD3DF1E3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33689" y="1291914"/>
                  <a:ext cx="129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411FDBD-F3E8-1D65-EE8E-FCC054E79E15}"/>
                    </a:ext>
                  </a:extLst>
                </p14:cNvPr>
                <p14:cNvContentPartPr/>
                <p14:nvPr/>
              </p14:nvContentPartPr>
              <p14:xfrm>
                <a:off x="6586409" y="1072314"/>
                <a:ext cx="73800" cy="849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411FDBD-F3E8-1D65-EE8E-FCC054E79E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77409" y="1063314"/>
                  <a:ext cx="91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452EE7F-7EAB-C048-3383-89EE3FCFDCAB}"/>
                    </a:ext>
                  </a:extLst>
                </p14:cNvPr>
                <p14:cNvContentPartPr/>
                <p14:nvPr/>
              </p14:nvContentPartPr>
              <p14:xfrm>
                <a:off x="6620609" y="1166994"/>
                <a:ext cx="9720" cy="36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452EE7F-7EAB-C048-3383-89EE3FCFDCA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11609" y="1157994"/>
                  <a:ext cx="273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69ED899-A781-CADA-1A65-EC7BF131C2F3}"/>
                    </a:ext>
                  </a:extLst>
                </p14:cNvPr>
                <p14:cNvContentPartPr/>
                <p14:nvPr/>
              </p14:nvContentPartPr>
              <p14:xfrm>
                <a:off x="6556169" y="1157994"/>
                <a:ext cx="159120" cy="2559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69ED899-A781-CADA-1A65-EC7BF131C2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47169" y="1148994"/>
                  <a:ext cx="1767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8282A2C-A9FF-A3B0-7794-7DF0772192B0}"/>
                    </a:ext>
                  </a:extLst>
                </p14:cNvPr>
                <p14:cNvContentPartPr/>
                <p14:nvPr/>
              </p14:nvContentPartPr>
              <p14:xfrm>
                <a:off x="6700529" y="1154034"/>
                <a:ext cx="93240" cy="1497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8282A2C-A9FF-A3B0-7794-7DF0772192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91889" y="1145034"/>
                  <a:ext cx="110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17C6D84-F497-E90C-E942-042A34367AEE}"/>
                    </a:ext>
                  </a:extLst>
                </p14:cNvPr>
                <p14:cNvContentPartPr/>
                <p14:nvPr/>
              </p14:nvContentPartPr>
              <p14:xfrm>
                <a:off x="6804569" y="1303434"/>
                <a:ext cx="39600" cy="1551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17C6D84-F497-E90C-E942-042A34367A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95929" y="1294794"/>
                  <a:ext cx="57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8217C2A-B531-DF05-A0FA-F7EE6CE5A577}"/>
                    </a:ext>
                  </a:extLst>
                </p14:cNvPr>
                <p14:cNvContentPartPr/>
                <p14:nvPr/>
              </p14:nvContentPartPr>
              <p14:xfrm>
                <a:off x="6903929" y="1097154"/>
                <a:ext cx="147600" cy="2196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8217C2A-B531-DF05-A0FA-F7EE6CE5A57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94929" y="1088514"/>
                  <a:ext cx="1652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2604AC2-13D0-2088-6F4C-C83D6BBC1CA4}"/>
                    </a:ext>
                  </a:extLst>
                </p14:cNvPr>
                <p14:cNvContentPartPr/>
                <p14:nvPr/>
              </p14:nvContentPartPr>
              <p14:xfrm>
                <a:off x="6956489" y="1019754"/>
                <a:ext cx="231480" cy="2786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2604AC2-13D0-2088-6F4C-C83D6BBC1CA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47489" y="1010754"/>
                  <a:ext cx="2491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0FB7331-1681-90A9-3175-1F58A65245AA}"/>
                    </a:ext>
                  </a:extLst>
                </p14:cNvPr>
                <p14:cNvContentPartPr/>
                <p14:nvPr/>
              </p14:nvContentPartPr>
              <p14:xfrm>
                <a:off x="7239089" y="982674"/>
                <a:ext cx="73800" cy="2480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0FB7331-1681-90A9-3175-1F58A65245A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30449" y="974034"/>
                  <a:ext cx="91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BCBCB75-A6A0-C5AE-3BAB-0AF7D9CBC9B9}"/>
                    </a:ext>
                  </a:extLst>
                </p14:cNvPr>
                <p14:cNvContentPartPr/>
                <p14:nvPr/>
              </p14:nvContentPartPr>
              <p14:xfrm>
                <a:off x="7267169" y="897714"/>
                <a:ext cx="138600" cy="2181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BCBCB75-A6A0-C5AE-3BAB-0AF7D9CBC9B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58529" y="888714"/>
                  <a:ext cx="1562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B62EB1A-4786-6D4C-D20E-5A73A9E847A9}"/>
                    </a:ext>
                  </a:extLst>
                </p14:cNvPr>
                <p14:cNvContentPartPr/>
                <p14:nvPr/>
              </p14:nvContentPartPr>
              <p14:xfrm>
                <a:off x="7342769" y="858834"/>
                <a:ext cx="260640" cy="3758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B62EB1A-4786-6D4C-D20E-5A73A9E847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34129" y="850194"/>
                  <a:ext cx="2782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AA16E9E-B735-E84B-81E5-3A7DA707D638}"/>
                    </a:ext>
                  </a:extLst>
                </p14:cNvPr>
                <p14:cNvContentPartPr/>
                <p14:nvPr/>
              </p14:nvContentPartPr>
              <p14:xfrm>
                <a:off x="7539329" y="734274"/>
                <a:ext cx="187200" cy="1746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AA16E9E-B735-E84B-81E5-3A7DA707D63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30689" y="725274"/>
                  <a:ext cx="204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92AB204-DD33-EBFB-8BB4-60BA67485B34}"/>
                    </a:ext>
                  </a:extLst>
                </p14:cNvPr>
                <p14:cNvContentPartPr/>
                <p14:nvPr/>
              </p14:nvContentPartPr>
              <p14:xfrm>
                <a:off x="7569569" y="869994"/>
                <a:ext cx="237240" cy="1638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92AB204-DD33-EBFB-8BB4-60BA67485B3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60569" y="861354"/>
                  <a:ext cx="254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0730FB0-BBAA-3039-3DA6-5E5F6BC6B157}"/>
                    </a:ext>
                  </a:extLst>
                </p14:cNvPr>
                <p14:cNvContentPartPr/>
                <p14:nvPr/>
              </p14:nvContentPartPr>
              <p14:xfrm>
                <a:off x="7793129" y="702234"/>
                <a:ext cx="123840" cy="1000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0730FB0-BBAA-3039-3DA6-5E5F6BC6B1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84129" y="693234"/>
                  <a:ext cx="141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B1234AF-3CF8-A3A3-CC4E-6BCFFE438767}"/>
                    </a:ext>
                  </a:extLst>
                </p14:cNvPr>
                <p14:cNvContentPartPr/>
                <p14:nvPr/>
              </p14:nvContentPartPr>
              <p14:xfrm>
                <a:off x="7845689" y="675954"/>
                <a:ext cx="29880" cy="1310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B1234AF-3CF8-A3A3-CC4E-6BCFFE43876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36689" y="666954"/>
                  <a:ext cx="47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32C2067-E6F5-192E-AC10-77EB16F74B77}"/>
                    </a:ext>
                  </a:extLst>
                </p14:cNvPr>
                <p14:cNvContentPartPr/>
                <p14:nvPr/>
              </p14:nvContentPartPr>
              <p14:xfrm>
                <a:off x="7757849" y="679194"/>
                <a:ext cx="181800" cy="2538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32C2067-E6F5-192E-AC10-77EB16F74B7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48849" y="670554"/>
                  <a:ext cx="1994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DB19416-6BE5-4687-D09C-D762BB06A4B0}"/>
                    </a:ext>
                  </a:extLst>
                </p14:cNvPr>
                <p14:cNvContentPartPr/>
                <p14:nvPr/>
              </p14:nvContentPartPr>
              <p14:xfrm>
                <a:off x="7859369" y="700074"/>
                <a:ext cx="102960" cy="2541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DB19416-6BE5-4687-D09C-D762BB06A4B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50369" y="691074"/>
                  <a:ext cx="120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8D1173A-2E6E-1081-0DC2-709677257DF9}"/>
                    </a:ext>
                  </a:extLst>
                </p14:cNvPr>
                <p14:cNvContentPartPr/>
                <p14:nvPr/>
              </p14:nvContentPartPr>
              <p14:xfrm>
                <a:off x="7862249" y="804114"/>
                <a:ext cx="149040" cy="1018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8D1173A-2E6E-1081-0DC2-709677257DF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53609" y="795114"/>
                  <a:ext cx="166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4DEC704-D006-FE38-972F-622BC9650E21}"/>
                    </a:ext>
                  </a:extLst>
                </p14:cNvPr>
                <p14:cNvContentPartPr/>
                <p14:nvPr/>
              </p14:nvContentPartPr>
              <p14:xfrm>
                <a:off x="8000849" y="642834"/>
                <a:ext cx="113760" cy="756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4DEC704-D006-FE38-972F-622BC9650E2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91849" y="633834"/>
                  <a:ext cx="131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B8E8FDA-6F22-8DD3-F87E-1BDCC35B1BAE}"/>
                    </a:ext>
                  </a:extLst>
                </p14:cNvPr>
                <p14:cNvContentPartPr/>
                <p14:nvPr/>
              </p14:nvContentPartPr>
              <p14:xfrm>
                <a:off x="8056289" y="626994"/>
                <a:ext cx="71640" cy="2415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B8E8FDA-6F22-8DD3-F87E-1BDCC35B1BA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47649" y="618354"/>
                  <a:ext cx="892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96170FD-5E80-704D-BC49-03494C68DB92}"/>
                    </a:ext>
                  </a:extLst>
                </p14:cNvPr>
                <p14:cNvContentPartPr/>
                <p14:nvPr/>
              </p14:nvContentPartPr>
              <p14:xfrm>
                <a:off x="8117849" y="575514"/>
                <a:ext cx="82800" cy="860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96170FD-5E80-704D-BC49-03494C68DB9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08849" y="566874"/>
                  <a:ext cx="100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94FBE70-8493-AE4E-B102-12E6B0F709E1}"/>
                    </a:ext>
                  </a:extLst>
                </p14:cNvPr>
                <p14:cNvContentPartPr/>
                <p14:nvPr/>
              </p14:nvContentPartPr>
              <p14:xfrm>
                <a:off x="8125409" y="596394"/>
                <a:ext cx="82440" cy="2509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94FBE70-8493-AE4E-B102-12E6B0F709E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16769" y="587394"/>
                  <a:ext cx="1000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BE0B318-2FCB-C671-EBDC-5CAB224A543D}"/>
                    </a:ext>
                  </a:extLst>
                </p14:cNvPr>
                <p14:cNvContentPartPr/>
                <p14:nvPr/>
              </p14:nvContentPartPr>
              <p14:xfrm>
                <a:off x="8175449" y="640674"/>
                <a:ext cx="125640" cy="1926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BE0B318-2FCB-C671-EBDC-5CAB224A543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66449" y="631674"/>
                  <a:ext cx="143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88116E4-E6B7-CC0B-41F6-087A360B9335}"/>
                    </a:ext>
                  </a:extLst>
                </p14:cNvPr>
                <p14:cNvContentPartPr/>
                <p14:nvPr/>
              </p14:nvContentPartPr>
              <p14:xfrm>
                <a:off x="8297849" y="572994"/>
                <a:ext cx="202320" cy="1720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88116E4-E6B7-CC0B-41F6-087A360B93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89209" y="563994"/>
                  <a:ext cx="219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0560F44-FACD-F7BE-983A-9C2EDE7263E0}"/>
                    </a:ext>
                  </a:extLst>
                </p14:cNvPr>
                <p14:cNvContentPartPr/>
                <p14:nvPr/>
              </p14:nvContentPartPr>
              <p14:xfrm>
                <a:off x="8338169" y="528714"/>
                <a:ext cx="270720" cy="3081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0560F44-FACD-F7BE-983A-9C2EDE7263E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29529" y="519714"/>
                  <a:ext cx="2883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F42E29C-A5D4-937F-EB79-892A7EB2FB49}"/>
                    </a:ext>
                  </a:extLst>
                </p14:cNvPr>
                <p14:cNvContentPartPr/>
                <p14:nvPr/>
              </p14:nvContentPartPr>
              <p14:xfrm>
                <a:off x="8539769" y="598194"/>
                <a:ext cx="69120" cy="1951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F42E29C-A5D4-937F-EB79-892A7EB2FB4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531129" y="589194"/>
                  <a:ext cx="86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4AC1B42-C2A4-665E-4360-1003C98E4BF3}"/>
                    </a:ext>
                  </a:extLst>
                </p14:cNvPr>
                <p14:cNvContentPartPr/>
                <p14:nvPr/>
              </p14:nvContentPartPr>
              <p14:xfrm>
                <a:off x="8692769" y="363474"/>
                <a:ext cx="31320" cy="93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4AC1B42-C2A4-665E-4360-1003C98E4BF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83769" y="354474"/>
                  <a:ext cx="48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3F5F6C3-0E9F-B416-7966-1DCFA7A149A3}"/>
                    </a:ext>
                  </a:extLst>
                </p14:cNvPr>
                <p14:cNvContentPartPr/>
                <p14:nvPr/>
              </p14:nvContentPartPr>
              <p14:xfrm>
                <a:off x="8675849" y="408114"/>
                <a:ext cx="72720" cy="1144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3F5F6C3-0E9F-B416-7966-1DCFA7A149A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67209" y="399474"/>
                  <a:ext cx="90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7034041-3A39-DCD1-AA3C-2593315D62CC}"/>
                    </a:ext>
                  </a:extLst>
                </p14:cNvPr>
                <p14:cNvContentPartPr/>
                <p14:nvPr/>
              </p14:nvContentPartPr>
              <p14:xfrm>
                <a:off x="8683769" y="489834"/>
                <a:ext cx="114120" cy="1450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7034041-3A39-DCD1-AA3C-2593315D62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75129" y="481194"/>
                  <a:ext cx="131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700AC44B-D75E-924C-3A36-6EA12C53F14D}"/>
                    </a:ext>
                  </a:extLst>
                </p14:cNvPr>
                <p14:cNvContentPartPr/>
                <p14:nvPr/>
              </p14:nvContentPartPr>
              <p14:xfrm>
                <a:off x="8741009" y="553914"/>
                <a:ext cx="31320" cy="439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700AC44B-D75E-924C-3A36-6EA12C53F14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32009" y="544914"/>
                  <a:ext cx="48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871BF70-D810-0C1A-71D7-0CD254A4E46A}"/>
                    </a:ext>
                  </a:extLst>
                </p14:cNvPr>
                <p14:cNvContentPartPr/>
                <p14:nvPr/>
              </p14:nvContentPartPr>
              <p14:xfrm>
                <a:off x="8771249" y="392634"/>
                <a:ext cx="75240" cy="615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871BF70-D810-0C1A-71D7-0CD254A4E4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62249" y="383634"/>
                  <a:ext cx="928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C58624E-E8DB-C187-76DD-E8FAFBFE5885}"/>
                    </a:ext>
                  </a:extLst>
                </p14:cNvPr>
                <p14:cNvContentPartPr/>
                <p14:nvPr/>
              </p14:nvContentPartPr>
              <p14:xfrm>
                <a:off x="8808689" y="288594"/>
                <a:ext cx="185040" cy="3020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C58624E-E8DB-C187-76DD-E8FAFBFE588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99689" y="279594"/>
                  <a:ext cx="2026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99DB5A0-B2AC-2585-D0D8-4FD39E294E26}"/>
                    </a:ext>
                  </a:extLst>
                </p14:cNvPr>
                <p14:cNvContentPartPr/>
                <p14:nvPr/>
              </p14:nvContentPartPr>
              <p14:xfrm>
                <a:off x="8991209" y="346554"/>
                <a:ext cx="82080" cy="900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99DB5A0-B2AC-2585-D0D8-4FD39E294E2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82209" y="337554"/>
                  <a:ext cx="99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959EA0F-E39C-830F-CC48-7D5DBE60F05B}"/>
                    </a:ext>
                  </a:extLst>
                </p14:cNvPr>
                <p14:cNvContentPartPr/>
                <p14:nvPr/>
              </p14:nvContentPartPr>
              <p14:xfrm>
                <a:off x="9014969" y="474354"/>
                <a:ext cx="60120" cy="921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959EA0F-E39C-830F-CC48-7D5DBE60F05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05969" y="465354"/>
                  <a:ext cx="77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9D8AD4EB-3343-BA41-1B6D-2D9115CF9D21}"/>
                    </a:ext>
                  </a:extLst>
                </p14:cNvPr>
                <p14:cNvContentPartPr/>
                <p14:nvPr/>
              </p14:nvContentPartPr>
              <p14:xfrm>
                <a:off x="9155369" y="211554"/>
                <a:ext cx="203040" cy="3020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9D8AD4EB-3343-BA41-1B6D-2D9115CF9D2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46369" y="202914"/>
                  <a:ext cx="2206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5153210-AB65-3198-EA53-4EA92D71453A}"/>
                    </a:ext>
                  </a:extLst>
                </p14:cNvPr>
                <p14:cNvContentPartPr/>
                <p14:nvPr/>
              </p14:nvContentPartPr>
              <p14:xfrm>
                <a:off x="9463889" y="150714"/>
                <a:ext cx="128520" cy="2131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5153210-AB65-3198-EA53-4EA92D71453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54889" y="141714"/>
                  <a:ext cx="1461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27F4CE40-3034-5238-1D81-6861B98BD139}"/>
                    </a:ext>
                  </a:extLst>
                </p14:cNvPr>
                <p14:cNvContentPartPr/>
                <p14:nvPr/>
              </p14:nvContentPartPr>
              <p14:xfrm>
                <a:off x="9475049" y="308034"/>
                <a:ext cx="110160" cy="759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27F4CE40-3034-5238-1D81-6861B98BD1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66049" y="299394"/>
                  <a:ext cx="127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F6AFCC2-A460-C9B1-1449-7C41591FAAB3}"/>
                    </a:ext>
                  </a:extLst>
                </p14:cNvPr>
                <p14:cNvContentPartPr/>
                <p14:nvPr/>
              </p14:nvContentPartPr>
              <p14:xfrm>
                <a:off x="9664049" y="68274"/>
                <a:ext cx="174240" cy="1548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F6AFCC2-A460-C9B1-1449-7C41591FAAB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55409" y="59634"/>
                  <a:ext cx="191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8754BF4-5EA6-AB00-B336-D913FA1C5F7A}"/>
                    </a:ext>
                  </a:extLst>
                </p14:cNvPr>
                <p14:cNvContentPartPr/>
                <p14:nvPr/>
              </p14:nvContentPartPr>
              <p14:xfrm>
                <a:off x="9676649" y="147834"/>
                <a:ext cx="230400" cy="2592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8754BF4-5EA6-AB00-B336-D913FA1C5F7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667649" y="139194"/>
                  <a:ext cx="2480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344FEFCB-6966-F200-601E-8DC4D7B9D567}"/>
                    </a:ext>
                  </a:extLst>
                </p14:cNvPr>
                <p14:cNvContentPartPr/>
                <p14:nvPr/>
              </p14:nvContentPartPr>
              <p14:xfrm>
                <a:off x="9966089" y="-21726"/>
                <a:ext cx="185760" cy="1962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344FEFCB-6966-F200-601E-8DC4D7B9D56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957449" y="-30726"/>
                  <a:ext cx="203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5CC631A-4C45-7F87-D103-CE1EA190CE29}"/>
                    </a:ext>
                  </a:extLst>
                </p14:cNvPr>
                <p14:cNvContentPartPr/>
                <p14:nvPr/>
              </p14:nvContentPartPr>
              <p14:xfrm>
                <a:off x="8778089" y="782682"/>
                <a:ext cx="111600" cy="1634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5CC631A-4C45-7F87-D103-CE1EA190CE2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769089" y="774042"/>
                  <a:ext cx="129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DBF7030-9BBC-37F1-B595-84988AFB2D56}"/>
                    </a:ext>
                  </a:extLst>
                </p14:cNvPr>
                <p14:cNvContentPartPr/>
                <p14:nvPr/>
              </p14:nvContentPartPr>
              <p14:xfrm>
                <a:off x="8872409" y="985362"/>
                <a:ext cx="8280" cy="234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DBF7030-9BBC-37F1-B595-84988AFB2D5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863769" y="976722"/>
                  <a:ext cx="25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E14EB54-162E-965D-AFB7-572DBDB2203E}"/>
                    </a:ext>
                  </a:extLst>
                </p14:cNvPr>
                <p14:cNvContentPartPr/>
                <p14:nvPr/>
              </p14:nvContentPartPr>
              <p14:xfrm>
                <a:off x="8884289" y="704922"/>
                <a:ext cx="120240" cy="1648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E14EB54-162E-965D-AFB7-572DBDB2203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75289" y="696282"/>
                  <a:ext cx="137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216" name="墨迹 9215">
                  <a:extLst>
                    <a:ext uri="{FF2B5EF4-FFF2-40B4-BE49-F238E27FC236}">
                      <a16:creationId xmlns:a16="http://schemas.microsoft.com/office/drawing/2014/main" id="{B1A4A09A-67E1-98B2-60ED-ED04F5E3DD84}"/>
                    </a:ext>
                  </a:extLst>
                </p14:cNvPr>
                <p14:cNvContentPartPr/>
                <p14:nvPr/>
              </p14:nvContentPartPr>
              <p14:xfrm>
                <a:off x="8950169" y="805722"/>
                <a:ext cx="22680" cy="194760"/>
              </p14:xfrm>
            </p:contentPart>
          </mc:Choice>
          <mc:Fallback>
            <p:pic>
              <p:nvPicPr>
                <p:cNvPr id="9216" name="墨迹 9215">
                  <a:extLst>
                    <a:ext uri="{FF2B5EF4-FFF2-40B4-BE49-F238E27FC236}">
                      <a16:creationId xmlns:a16="http://schemas.microsoft.com/office/drawing/2014/main" id="{B1A4A09A-67E1-98B2-60ED-ED04F5E3DD8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41529" y="797082"/>
                  <a:ext cx="40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217" name="墨迹 9216">
                  <a:extLst>
                    <a:ext uri="{FF2B5EF4-FFF2-40B4-BE49-F238E27FC236}">
                      <a16:creationId xmlns:a16="http://schemas.microsoft.com/office/drawing/2014/main" id="{812B8B61-A18E-9E2F-0968-A65E1FD2D1CB}"/>
                    </a:ext>
                  </a:extLst>
                </p14:cNvPr>
                <p14:cNvContentPartPr/>
                <p14:nvPr/>
              </p14:nvContentPartPr>
              <p14:xfrm>
                <a:off x="8960969" y="683682"/>
                <a:ext cx="126720" cy="243000"/>
              </p14:xfrm>
            </p:contentPart>
          </mc:Choice>
          <mc:Fallback>
            <p:pic>
              <p:nvPicPr>
                <p:cNvPr id="9217" name="墨迹 9216">
                  <a:extLst>
                    <a:ext uri="{FF2B5EF4-FFF2-40B4-BE49-F238E27FC236}">
                      <a16:creationId xmlns:a16="http://schemas.microsoft.com/office/drawing/2014/main" id="{812B8B61-A18E-9E2F-0968-A65E1FD2D1C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51969" y="674682"/>
                  <a:ext cx="1443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219" name="墨迹 9218">
                  <a:extLst>
                    <a:ext uri="{FF2B5EF4-FFF2-40B4-BE49-F238E27FC236}">
                      <a16:creationId xmlns:a16="http://schemas.microsoft.com/office/drawing/2014/main" id="{DF102DC9-8C92-D4E4-E23A-83FF89DEE98B}"/>
                    </a:ext>
                  </a:extLst>
                </p14:cNvPr>
                <p14:cNvContentPartPr/>
                <p14:nvPr/>
              </p14:nvContentPartPr>
              <p14:xfrm>
                <a:off x="9099209" y="803922"/>
                <a:ext cx="21240" cy="78840"/>
              </p14:xfrm>
            </p:contentPart>
          </mc:Choice>
          <mc:Fallback>
            <p:pic>
              <p:nvPicPr>
                <p:cNvPr id="9219" name="墨迹 9218">
                  <a:extLst>
                    <a:ext uri="{FF2B5EF4-FFF2-40B4-BE49-F238E27FC236}">
                      <a16:creationId xmlns:a16="http://schemas.microsoft.com/office/drawing/2014/main" id="{DF102DC9-8C92-D4E4-E23A-83FF89DEE98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090569" y="795282"/>
                  <a:ext cx="38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220" name="墨迹 9219">
                  <a:extLst>
                    <a:ext uri="{FF2B5EF4-FFF2-40B4-BE49-F238E27FC236}">
                      <a16:creationId xmlns:a16="http://schemas.microsoft.com/office/drawing/2014/main" id="{151E15E1-AC72-B382-C304-EE932D4F4998}"/>
                    </a:ext>
                  </a:extLst>
                </p14:cNvPr>
                <p14:cNvContentPartPr/>
                <p14:nvPr/>
              </p14:nvContentPartPr>
              <p14:xfrm>
                <a:off x="9103169" y="625002"/>
                <a:ext cx="121680" cy="145440"/>
              </p14:xfrm>
            </p:contentPart>
          </mc:Choice>
          <mc:Fallback>
            <p:pic>
              <p:nvPicPr>
                <p:cNvPr id="9220" name="墨迹 9219">
                  <a:extLst>
                    <a:ext uri="{FF2B5EF4-FFF2-40B4-BE49-F238E27FC236}">
                      <a16:creationId xmlns:a16="http://schemas.microsoft.com/office/drawing/2014/main" id="{151E15E1-AC72-B382-C304-EE932D4F499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094169" y="616362"/>
                  <a:ext cx="139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221" name="墨迹 9220">
                  <a:extLst>
                    <a:ext uri="{FF2B5EF4-FFF2-40B4-BE49-F238E27FC236}">
                      <a16:creationId xmlns:a16="http://schemas.microsoft.com/office/drawing/2014/main" id="{A2AA0EB4-998C-6B78-998E-963FE0F21AB5}"/>
                    </a:ext>
                  </a:extLst>
                </p14:cNvPr>
                <p14:cNvContentPartPr/>
                <p14:nvPr/>
              </p14:nvContentPartPr>
              <p14:xfrm>
                <a:off x="9175529" y="588282"/>
                <a:ext cx="178920" cy="343800"/>
              </p14:xfrm>
            </p:contentPart>
          </mc:Choice>
          <mc:Fallback>
            <p:pic>
              <p:nvPicPr>
                <p:cNvPr id="9221" name="墨迹 9220">
                  <a:extLst>
                    <a:ext uri="{FF2B5EF4-FFF2-40B4-BE49-F238E27FC236}">
                      <a16:creationId xmlns:a16="http://schemas.microsoft.com/office/drawing/2014/main" id="{A2AA0EB4-998C-6B78-998E-963FE0F21AB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66529" y="579642"/>
                  <a:ext cx="1965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222" name="墨迹 9221">
                  <a:extLst>
                    <a:ext uri="{FF2B5EF4-FFF2-40B4-BE49-F238E27FC236}">
                      <a16:creationId xmlns:a16="http://schemas.microsoft.com/office/drawing/2014/main" id="{ECB93017-98C1-8A10-6037-726122378FD6}"/>
                    </a:ext>
                  </a:extLst>
                </p14:cNvPr>
                <p14:cNvContentPartPr/>
                <p14:nvPr/>
              </p14:nvContentPartPr>
              <p14:xfrm>
                <a:off x="9350489" y="565602"/>
                <a:ext cx="188640" cy="154800"/>
              </p14:xfrm>
            </p:contentPart>
          </mc:Choice>
          <mc:Fallback>
            <p:pic>
              <p:nvPicPr>
                <p:cNvPr id="9222" name="墨迹 9221">
                  <a:extLst>
                    <a:ext uri="{FF2B5EF4-FFF2-40B4-BE49-F238E27FC236}">
                      <a16:creationId xmlns:a16="http://schemas.microsoft.com/office/drawing/2014/main" id="{ECB93017-98C1-8A10-6037-726122378FD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41849" y="556602"/>
                  <a:ext cx="206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223" name="墨迹 9222">
                  <a:extLst>
                    <a:ext uri="{FF2B5EF4-FFF2-40B4-BE49-F238E27FC236}">
                      <a16:creationId xmlns:a16="http://schemas.microsoft.com/office/drawing/2014/main" id="{B62FD324-2D7C-25CE-30B6-24F6E94035C0}"/>
                    </a:ext>
                  </a:extLst>
                </p14:cNvPr>
                <p14:cNvContentPartPr/>
                <p14:nvPr/>
              </p14:nvContentPartPr>
              <p14:xfrm>
                <a:off x="9412409" y="478122"/>
                <a:ext cx="169560" cy="478440"/>
              </p14:xfrm>
            </p:contentPart>
          </mc:Choice>
          <mc:Fallback>
            <p:pic>
              <p:nvPicPr>
                <p:cNvPr id="9223" name="墨迹 9222">
                  <a:extLst>
                    <a:ext uri="{FF2B5EF4-FFF2-40B4-BE49-F238E27FC236}">
                      <a16:creationId xmlns:a16="http://schemas.microsoft.com/office/drawing/2014/main" id="{B62FD324-2D7C-25CE-30B6-24F6E94035C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03409" y="469482"/>
                  <a:ext cx="18720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225" name="墨迹 9224">
                  <a:extLst>
                    <a:ext uri="{FF2B5EF4-FFF2-40B4-BE49-F238E27FC236}">
                      <a16:creationId xmlns:a16="http://schemas.microsoft.com/office/drawing/2014/main" id="{1B93CF01-793F-8661-697E-7BCAF6298B74}"/>
                    </a:ext>
                  </a:extLst>
                </p14:cNvPr>
                <p14:cNvContentPartPr/>
                <p14:nvPr/>
              </p14:nvContentPartPr>
              <p14:xfrm>
                <a:off x="8421689" y="1445442"/>
                <a:ext cx="97560" cy="43200"/>
              </p14:xfrm>
            </p:contentPart>
          </mc:Choice>
          <mc:Fallback>
            <p:pic>
              <p:nvPicPr>
                <p:cNvPr id="9225" name="墨迹 9224">
                  <a:extLst>
                    <a:ext uri="{FF2B5EF4-FFF2-40B4-BE49-F238E27FC236}">
                      <a16:creationId xmlns:a16="http://schemas.microsoft.com/office/drawing/2014/main" id="{1B93CF01-793F-8661-697E-7BCAF6298B7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13049" y="1436442"/>
                  <a:ext cx="115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226" name="墨迹 9225">
                  <a:extLst>
                    <a:ext uri="{FF2B5EF4-FFF2-40B4-BE49-F238E27FC236}">
                      <a16:creationId xmlns:a16="http://schemas.microsoft.com/office/drawing/2014/main" id="{91AD075D-AC0A-77D0-14E6-C797F8280A95}"/>
                    </a:ext>
                  </a:extLst>
                </p14:cNvPr>
                <p14:cNvContentPartPr/>
                <p14:nvPr/>
              </p14:nvContentPartPr>
              <p14:xfrm>
                <a:off x="8460929" y="1550922"/>
                <a:ext cx="98280" cy="68760"/>
              </p14:xfrm>
            </p:contentPart>
          </mc:Choice>
          <mc:Fallback>
            <p:pic>
              <p:nvPicPr>
                <p:cNvPr id="9226" name="墨迹 9225">
                  <a:extLst>
                    <a:ext uri="{FF2B5EF4-FFF2-40B4-BE49-F238E27FC236}">
                      <a16:creationId xmlns:a16="http://schemas.microsoft.com/office/drawing/2014/main" id="{91AD075D-AC0A-77D0-14E6-C797F8280A9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52289" y="1542282"/>
                  <a:ext cx="115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227" name="墨迹 9226">
                  <a:extLst>
                    <a:ext uri="{FF2B5EF4-FFF2-40B4-BE49-F238E27FC236}">
                      <a16:creationId xmlns:a16="http://schemas.microsoft.com/office/drawing/2014/main" id="{FC4D91E7-1956-0D0A-9678-F3FAFBF85057}"/>
                    </a:ext>
                  </a:extLst>
                </p14:cNvPr>
                <p14:cNvContentPartPr/>
                <p14:nvPr/>
              </p14:nvContentPartPr>
              <p14:xfrm>
                <a:off x="8575769" y="1251402"/>
                <a:ext cx="52920" cy="171000"/>
              </p14:xfrm>
            </p:contentPart>
          </mc:Choice>
          <mc:Fallback>
            <p:pic>
              <p:nvPicPr>
                <p:cNvPr id="9227" name="墨迹 9226">
                  <a:extLst>
                    <a:ext uri="{FF2B5EF4-FFF2-40B4-BE49-F238E27FC236}">
                      <a16:creationId xmlns:a16="http://schemas.microsoft.com/office/drawing/2014/main" id="{FC4D91E7-1956-0D0A-9678-F3FAFBF8505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66769" y="1242762"/>
                  <a:ext cx="70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228" name="墨迹 9227">
                  <a:extLst>
                    <a:ext uri="{FF2B5EF4-FFF2-40B4-BE49-F238E27FC236}">
                      <a16:creationId xmlns:a16="http://schemas.microsoft.com/office/drawing/2014/main" id="{D00E1194-750B-3C52-0DF5-DC83D4D933ED}"/>
                    </a:ext>
                  </a:extLst>
                </p14:cNvPr>
                <p14:cNvContentPartPr/>
                <p14:nvPr/>
              </p14:nvContentPartPr>
              <p14:xfrm>
                <a:off x="8597729" y="1263642"/>
                <a:ext cx="73800" cy="85320"/>
              </p14:xfrm>
            </p:contentPart>
          </mc:Choice>
          <mc:Fallback>
            <p:pic>
              <p:nvPicPr>
                <p:cNvPr id="9228" name="墨迹 9227">
                  <a:extLst>
                    <a:ext uri="{FF2B5EF4-FFF2-40B4-BE49-F238E27FC236}">
                      <a16:creationId xmlns:a16="http://schemas.microsoft.com/office/drawing/2014/main" id="{D00E1194-750B-3C52-0DF5-DC83D4D933E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588729" y="1255002"/>
                  <a:ext cx="91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229" name="墨迹 9228">
                  <a:extLst>
                    <a:ext uri="{FF2B5EF4-FFF2-40B4-BE49-F238E27FC236}">
                      <a16:creationId xmlns:a16="http://schemas.microsoft.com/office/drawing/2014/main" id="{1306CF91-C3FB-124B-1F4F-C461556503D5}"/>
                    </a:ext>
                  </a:extLst>
                </p14:cNvPr>
                <p14:cNvContentPartPr/>
                <p14:nvPr/>
              </p14:nvContentPartPr>
              <p14:xfrm>
                <a:off x="8613209" y="1330962"/>
                <a:ext cx="92880" cy="294480"/>
              </p14:xfrm>
            </p:contentPart>
          </mc:Choice>
          <mc:Fallback>
            <p:pic>
              <p:nvPicPr>
                <p:cNvPr id="9229" name="墨迹 9228">
                  <a:extLst>
                    <a:ext uri="{FF2B5EF4-FFF2-40B4-BE49-F238E27FC236}">
                      <a16:creationId xmlns:a16="http://schemas.microsoft.com/office/drawing/2014/main" id="{1306CF91-C3FB-124B-1F4F-C461556503D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04569" y="1321962"/>
                  <a:ext cx="1105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230" name="墨迹 9229">
                  <a:extLst>
                    <a:ext uri="{FF2B5EF4-FFF2-40B4-BE49-F238E27FC236}">
                      <a16:creationId xmlns:a16="http://schemas.microsoft.com/office/drawing/2014/main" id="{668DD54E-FEDA-62F3-1827-7AFED0029ABB}"/>
                    </a:ext>
                  </a:extLst>
                </p14:cNvPr>
                <p14:cNvContentPartPr/>
                <p14:nvPr/>
              </p14:nvContentPartPr>
              <p14:xfrm>
                <a:off x="8597729" y="1495122"/>
                <a:ext cx="194760" cy="55440"/>
              </p14:xfrm>
            </p:contentPart>
          </mc:Choice>
          <mc:Fallback>
            <p:pic>
              <p:nvPicPr>
                <p:cNvPr id="9230" name="墨迹 9229">
                  <a:extLst>
                    <a:ext uri="{FF2B5EF4-FFF2-40B4-BE49-F238E27FC236}">
                      <a16:creationId xmlns:a16="http://schemas.microsoft.com/office/drawing/2014/main" id="{668DD54E-FEDA-62F3-1827-7AFED0029AB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88729" y="1486122"/>
                  <a:ext cx="212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231" name="墨迹 9230">
                  <a:extLst>
                    <a:ext uri="{FF2B5EF4-FFF2-40B4-BE49-F238E27FC236}">
                      <a16:creationId xmlns:a16="http://schemas.microsoft.com/office/drawing/2014/main" id="{898299AF-7B77-160D-0943-08C7F64907D7}"/>
                    </a:ext>
                  </a:extLst>
                </p14:cNvPr>
                <p14:cNvContentPartPr/>
                <p14:nvPr/>
              </p14:nvContentPartPr>
              <p14:xfrm>
                <a:off x="8771609" y="1179762"/>
                <a:ext cx="79200" cy="74520"/>
              </p14:xfrm>
            </p:contentPart>
          </mc:Choice>
          <mc:Fallback>
            <p:pic>
              <p:nvPicPr>
                <p:cNvPr id="9231" name="墨迹 9230">
                  <a:extLst>
                    <a:ext uri="{FF2B5EF4-FFF2-40B4-BE49-F238E27FC236}">
                      <a16:creationId xmlns:a16="http://schemas.microsoft.com/office/drawing/2014/main" id="{898299AF-7B77-160D-0943-08C7F64907D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62609" y="1171122"/>
                  <a:ext cx="968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232" name="墨迹 9231">
                  <a:extLst>
                    <a:ext uri="{FF2B5EF4-FFF2-40B4-BE49-F238E27FC236}">
                      <a16:creationId xmlns:a16="http://schemas.microsoft.com/office/drawing/2014/main" id="{51BBDF9A-6883-568B-1DA8-896ED65A8931}"/>
                    </a:ext>
                  </a:extLst>
                </p14:cNvPr>
                <p14:cNvContentPartPr/>
                <p14:nvPr/>
              </p14:nvContentPartPr>
              <p14:xfrm>
                <a:off x="8825609" y="1241322"/>
                <a:ext cx="12240" cy="22320"/>
              </p14:xfrm>
            </p:contentPart>
          </mc:Choice>
          <mc:Fallback>
            <p:pic>
              <p:nvPicPr>
                <p:cNvPr id="9232" name="墨迹 9231">
                  <a:extLst>
                    <a:ext uri="{FF2B5EF4-FFF2-40B4-BE49-F238E27FC236}">
                      <a16:creationId xmlns:a16="http://schemas.microsoft.com/office/drawing/2014/main" id="{51BBDF9A-6883-568B-1DA8-896ED65A893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816609" y="1232682"/>
                  <a:ext cx="29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233" name="墨迹 9232">
                  <a:extLst>
                    <a:ext uri="{FF2B5EF4-FFF2-40B4-BE49-F238E27FC236}">
                      <a16:creationId xmlns:a16="http://schemas.microsoft.com/office/drawing/2014/main" id="{7EF51831-5217-634B-4DAE-F215B1C4534C}"/>
                    </a:ext>
                  </a:extLst>
                </p14:cNvPr>
                <p14:cNvContentPartPr/>
                <p14:nvPr/>
              </p14:nvContentPartPr>
              <p14:xfrm>
                <a:off x="8785289" y="1225842"/>
                <a:ext cx="124200" cy="250200"/>
              </p14:xfrm>
            </p:contentPart>
          </mc:Choice>
          <mc:Fallback>
            <p:pic>
              <p:nvPicPr>
                <p:cNvPr id="9233" name="墨迹 9232">
                  <a:extLst>
                    <a:ext uri="{FF2B5EF4-FFF2-40B4-BE49-F238E27FC236}">
                      <a16:creationId xmlns:a16="http://schemas.microsoft.com/office/drawing/2014/main" id="{7EF51831-5217-634B-4DAE-F215B1C4534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776289" y="1217202"/>
                  <a:ext cx="1418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234" name="墨迹 9233">
                  <a:extLst>
                    <a:ext uri="{FF2B5EF4-FFF2-40B4-BE49-F238E27FC236}">
                      <a16:creationId xmlns:a16="http://schemas.microsoft.com/office/drawing/2014/main" id="{958197F8-BB2A-529B-170D-0027ABF4B8EA}"/>
                    </a:ext>
                  </a:extLst>
                </p14:cNvPr>
                <p14:cNvContentPartPr/>
                <p14:nvPr/>
              </p14:nvContentPartPr>
              <p14:xfrm>
                <a:off x="8903369" y="1255362"/>
                <a:ext cx="156600" cy="287640"/>
              </p14:xfrm>
            </p:contentPart>
          </mc:Choice>
          <mc:Fallback>
            <p:pic>
              <p:nvPicPr>
                <p:cNvPr id="9234" name="墨迹 9233">
                  <a:extLst>
                    <a:ext uri="{FF2B5EF4-FFF2-40B4-BE49-F238E27FC236}">
                      <a16:creationId xmlns:a16="http://schemas.microsoft.com/office/drawing/2014/main" id="{958197F8-BB2A-529B-170D-0027ABF4B8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94369" y="1246362"/>
                  <a:ext cx="174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235" name="墨迹 9234">
                  <a:extLst>
                    <a:ext uri="{FF2B5EF4-FFF2-40B4-BE49-F238E27FC236}">
                      <a16:creationId xmlns:a16="http://schemas.microsoft.com/office/drawing/2014/main" id="{4DFCF8D9-ECD2-B0D0-C815-6A789E3406AA}"/>
                    </a:ext>
                  </a:extLst>
                </p14:cNvPr>
                <p14:cNvContentPartPr/>
                <p14:nvPr/>
              </p14:nvContentPartPr>
              <p14:xfrm>
                <a:off x="9139529" y="1249602"/>
                <a:ext cx="77760" cy="105840"/>
              </p14:xfrm>
            </p:contentPart>
          </mc:Choice>
          <mc:Fallback>
            <p:pic>
              <p:nvPicPr>
                <p:cNvPr id="9235" name="墨迹 9234">
                  <a:extLst>
                    <a:ext uri="{FF2B5EF4-FFF2-40B4-BE49-F238E27FC236}">
                      <a16:creationId xmlns:a16="http://schemas.microsoft.com/office/drawing/2014/main" id="{4DFCF8D9-ECD2-B0D0-C815-6A789E3406A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130889" y="1240962"/>
                  <a:ext cx="95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236" name="墨迹 9235">
                  <a:extLst>
                    <a:ext uri="{FF2B5EF4-FFF2-40B4-BE49-F238E27FC236}">
                      <a16:creationId xmlns:a16="http://schemas.microsoft.com/office/drawing/2014/main" id="{5FFE7A5A-1B1B-0765-5D29-C69205A230C6}"/>
                    </a:ext>
                  </a:extLst>
                </p14:cNvPr>
                <p14:cNvContentPartPr/>
                <p14:nvPr/>
              </p14:nvContentPartPr>
              <p14:xfrm>
                <a:off x="9230249" y="1055562"/>
                <a:ext cx="91440" cy="233640"/>
              </p14:xfrm>
            </p:contentPart>
          </mc:Choice>
          <mc:Fallback>
            <p:pic>
              <p:nvPicPr>
                <p:cNvPr id="9236" name="墨迹 9235">
                  <a:extLst>
                    <a:ext uri="{FF2B5EF4-FFF2-40B4-BE49-F238E27FC236}">
                      <a16:creationId xmlns:a16="http://schemas.microsoft.com/office/drawing/2014/main" id="{5FFE7A5A-1B1B-0765-5D29-C69205A230C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21609" y="1046562"/>
                  <a:ext cx="1090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37" name="墨迹 9236">
                  <a:extLst>
                    <a:ext uri="{FF2B5EF4-FFF2-40B4-BE49-F238E27FC236}">
                      <a16:creationId xmlns:a16="http://schemas.microsoft.com/office/drawing/2014/main" id="{C5A2388B-969D-C675-46F9-7FCCB24A40E5}"/>
                    </a:ext>
                  </a:extLst>
                </p14:cNvPr>
                <p14:cNvContentPartPr/>
                <p14:nvPr/>
              </p14:nvContentPartPr>
              <p14:xfrm>
                <a:off x="9205769" y="1022802"/>
                <a:ext cx="306360" cy="177480"/>
              </p14:xfrm>
            </p:contentPart>
          </mc:Choice>
          <mc:Fallback>
            <p:pic>
              <p:nvPicPr>
                <p:cNvPr id="9237" name="墨迹 9236">
                  <a:extLst>
                    <a:ext uri="{FF2B5EF4-FFF2-40B4-BE49-F238E27FC236}">
                      <a16:creationId xmlns:a16="http://schemas.microsoft.com/office/drawing/2014/main" id="{C5A2388B-969D-C675-46F9-7FCCB24A40E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96769" y="1013802"/>
                  <a:ext cx="324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38" name="墨迹 9237">
                  <a:extLst>
                    <a:ext uri="{FF2B5EF4-FFF2-40B4-BE49-F238E27FC236}">
                      <a16:creationId xmlns:a16="http://schemas.microsoft.com/office/drawing/2014/main" id="{03F239E9-5290-F3D9-EDA3-BA775DE4286E}"/>
                    </a:ext>
                  </a:extLst>
                </p14:cNvPr>
                <p14:cNvContentPartPr/>
                <p14:nvPr/>
              </p14:nvContentPartPr>
              <p14:xfrm>
                <a:off x="9523649" y="990402"/>
                <a:ext cx="113400" cy="354240"/>
              </p14:xfrm>
            </p:contentPart>
          </mc:Choice>
          <mc:Fallback>
            <p:pic>
              <p:nvPicPr>
                <p:cNvPr id="9238" name="墨迹 9237">
                  <a:extLst>
                    <a:ext uri="{FF2B5EF4-FFF2-40B4-BE49-F238E27FC236}">
                      <a16:creationId xmlns:a16="http://schemas.microsoft.com/office/drawing/2014/main" id="{03F239E9-5290-F3D9-EDA3-BA775DE4286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515009" y="981762"/>
                  <a:ext cx="131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39" name="墨迹 9238">
                  <a:extLst>
                    <a:ext uri="{FF2B5EF4-FFF2-40B4-BE49-F238E27FC236}">
                      <a16:creationId xmlns:a16="http://schemas.microsoft.com/office/drawing/2014/main" id="{04048376-0650-89D5-E8F4-34927EE8BBA1}"/>
                    </a:ext>
                  </a:extLst>
                </p14:cNvPr>
                <p14:cNvContentPartPr/>
                <p14:nvPr/>
              </p14:nvContentPartPr>
              <p14:xfrm>
                <a:off x="9555689" y="985002"/>
                <a:ext cx="121320" cy="211680"/>
              </p14:xfrm>
            </p:contentPart>
          </mc:Choice>
          <mc:Fallback>
            <p:pic>
              <p:nvPicPr>
                <p:cNvPr id="9239" name="墨迹 9238">
                  <a:extLst>
                    <a:ext uri="{FF2B5EF4-FFF2-40B4-BE49-F238E27FC236}">
                      <a16:creationId xmlns:a16="http://schemas.microsoft.com/office/drawing/2014/main" id="{04048376-0650-89D5-E8F4-34927EE8BBA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546689" y="976002"/>
                  <a:ext cx="138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40" name="墨迹 9239">
                  <a:extLst>
                    <a:ext uri="{FF2B5EF4-FFF2-40B4-BE49-F238E27FC236}">
                      <a16:creationId xmlns:a16="http://schemas.microsoft.com/office/drawing/2014/main" id="{6A5F5221-3F2F-0E3A-3B52-13DE143DC5AF}"/>
                    </a:ext>
                  </a:extLst>
                </p14:cNvPr>
                <p14:cNvContentPartPr/>
                <p14:nvPr/>
              </p14:nvContentPartPr>
              <p14:xfrm>
                <a:off x="9603569" y="842802"/>
                <a:ext cx="253800" cy="327240"/>
              </p14:xfrm>
            </p:contentPart>
          </mc:Choice>
          <mc:Fallback>
            <p:pic>
              <p:nvPicPr>
                <p:cNvPr id="9240" name="墨迹 9239">
                  <a:extLst>
                    <a:ext uri="{FF2B5EF4-FFF2-40B4-BE49-F238E27FC236}">
                      <a16:creationId xmlns:a16="http://schemas.microsoft.com/office/drawing/2014/main" id="{6A5F5221-3F2F-0E3A-3B52-13DE143DC5A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594929" y="834162"/>
                  <a:ext cx="2714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43" name="墨迹 9242">
                  <a:extLst>
                    <a:ext uri="{FF2B5EF4-FFF2-40B4-BE49-F238E27FC236}">
                      <a16:creationId xmlns:a16="http://schemas.microsoft.com/office/drawing/2014/main" id="{B0CF6E85-E2CF-6D3D-06CB-BFD2FD872370}"/>
                    </a:ext>
                  </a:extLst>
                </p14:cNvPr>
                <p14:cNvContentPartPr/>
                <p14:nvPr/>
              </p14:nvContentPartPr>
              <p14:xfrm>
                <a:off x="3522089" y="1190562"/>
                <a:ext cx="1205640" cy="596880"/>
              </p14:xfrm>
            </p:contentPart>
          </mc:Choice>
          <mc:Fallback>
            <p:pic>
              <p:nvPicPr>
                <p:cNvPr id="9243" name="墨迹 9242">
                  <a:extLst>
                    <a:ext uri="{FF2B5EF4-FFF2-40B4-BE49-F238E27FC236}">
                      <a16:creationId xmlns:a16="http://schemas.microsoft.com/office/drawing/2014/main" id="{B0CF6E85-E2CF-6D3D-06CB-BFD2FD87237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13089" y="1181562"/>
                  <a:ext cx="122328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244" name="墨迹 9243">
                  <a:extLst>
                    <a:ext uri="{FF2B5EF4-FFF2-40B4-BE49-F238E27FC236}">
                      <a16:creationId xmlns:a16="http://schemas.microsoft.com/office/drawing/2014/main" id="{AB47F4A8-2AE5-E589-0897-F294AF813ABE}"/>
                    </a:ext>
                  </a:extLst>
                </p14:cNvPr>
                <p14:cNvContentPartPr/>
                <p14:nvPr/>
              </p14:nvContentPartPr>
              <p14:xfrm>
                <a:off x="4113929" y="699882"/>
                <a:ext cx="357120" cy="573840"/>
              </p14:xfrm>
            </p:contentPart>
          </mc:Choice>
          <mc:Fallback>
            <p:pic>
              <p:nvPicPr>
                <p:cNvPr id="9244" name="墨迹 9243">
                  <a:extLst>
                    <a:ext uri="{FF2B5EF4-FFF2-40B4-BE49-F238E27FC236}">
                      <a16:creationId xmlns:a16="http://schemas.microsoft.com/office/drawing/2014/main" id="{AB47F4A8-2AE5-E589-0897-F294AF813AB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04929" y="690882"/>
                  <a:ext cx="37476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45" name="墨迹 9244">
                  <a:extLst>
                    <a:ext uri="{FF2B5EF4-FFF2-40B4-BE49-F238E27FC236}">
                      <a16:creationId xmlns:a16="http://schemas.microsoft.com/office/drawing/2014/main" id="{C519B0F3-2F74-FFAE-980D-EBF4038BDEB9}"/>
                    </a:ext>
                  </a:extLst>
                </p14:cNvPr>
                <p14:cNvContentPartPr/>
                <p14:nvPr/>
              </p14:nvContentPartPr>
              <p14:xfrm>
                <a:off x="4535489" y="295602"/>
                <a:ext cx="311760" cy="456480"/>
              </p14:xfrm>
            </p:contentPart>
          </mc:Choice>
          <mc:Fallback>
            <p:pic>
              <p:nvPicPr>
                <p:cNvPr id="9245" name="墨迹 9244">
                  <a:extLst>
                    <a:ext uri="{FF2B5EF4-FFF2-40B4-BE49-F238E27FC236}">
                      <a16:creationId xmlns:a16="http://schemas.microsoft.com/office/drawing/2014/main" id="{C519B0F3-2F74-FFAE-980D-EBF4038BDEB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26489" y="286962"/>
                  <a:ext cx="32940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46" name="墨迹 9245">
                  <a:extLst>
                    <a:ext uri="{FF2B5EF4-FFF2-40B4-BE49-F238E27FC236}">
                      <a16:creationId xmlns:a16="http://schemas.microsoft.com/office/drawing/2014/main" id="{7575F0E5-3C63-00BE-34E5-D6F7CFD6D2B7}"/>
                    </a:ext>
                  </a:extLst>
                </p14:cNvPr>
                <p14:cNvContentPartPr/>
                <p14:nvPr/>
              </p14:nvContentPartPr>
              <p14:xfrm>
                <a:off x="4837889" y="426282"/>
                <a:ext cx="81000" cy="81720"/>
              </p14:xfrm>
            </p:contentPart>
          </mc:Choice>
          <mc:Fallback>
            <p:pic>
              <p:nvPicPr>
                <p:cNvPr id="9246" name="墨迹 9245">
                  <a:extLst>
                    <a:ext uri="{FF2B5EF4-FFF2-40B4-BE49-F238E27FC236}">
                      <a16:creationId xmlns:a16="http://schemas.microsoft.com/office/drawing/2014/main" id="{7575F0E5-3C63-00BE-34E5-D6F7CFD6D2B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28889" y="417282"/>
                  <a:ext cx="98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47" name="墨迹 9246">
                  <a:extLst>
                    <a:ext uri="{FF2B5EF4-FFF2-40B4-BE49-F238E27FC236}">
                      <a16:creationId xmlns:a16="http://schemas.microsoft.com/office/drawing/2014/main" id="{AB1D075B-D991-10F4-A29D-A865B5DCD6F9}"/>
                    </a:ext>
                  </a:extLst>
                </p14:cNvPr>
                <p14:cNvContentPartPr/>
                <p14:nvPr/>
              </p14:nvContentPartPr>
              <p14:xfrm>
                <a:off x="4905929" y="345642"/>
                <a:ext cx="134280" cy="176400"/>
              </p14:xfrm>
            </p:contentPart>
          </mc:Choice>
          <mc:Fallback>
            <p:pic>
              <p:nvPicPr>
                <p:cNvPr id="9247" name="墨迹 9246">
                  <a:extLst>
                    <a:ext uri="{FF2B5EF4-FFF2-40B4-BE49-F238E27FC236}">
                      <a16:creationId xmlns:a16="http://schemas.microsoft.com/office/drawing/2014/main" id="{AB1D075B-D991-10F4-A29D-A865B5DCD6F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97289" y="336642"/>
                  <a:ext cx="151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48" name="墨迹 9247">
                  <a:extLst>
                    <a:ext uri="{FF2B5EF4-FFF2-40B4-BE49-F238E27FC236}">
                      <a16:creationId xmlns:a16="http://schemas.microsoft.com/office/drawing/2014/main" id="{96D283C3-1EA3-842A-84C6-62B9C76EF69C}"/>
                    </a:ext>
                  </a:extLst>
                </p14:cNvPr>
                <p14:cNvContentPartPr/>
                <p14:nvPr/>
              </p14:nvContentPartPr>
              <p14:xfrm>
                <a:off x="4941209" y="148362"/>
                <a:ext cx="218520" cy="333000"/>
              </p14:xfrm>
            </p:contentPart>
          </mc:Choice>
          <mc:Fallback>
            <p:pic>
              <p:nvPicPr>
                <p:cNvPr id="9248" name="墨迹 9247">
                  <a:extLst>
                    <a:ext uri="{FF2B5EF4-FFF2-40B4-BE49-F238E27FC236}">
                      <a16:creationId xmlns:a16="http://schemas.microsoft.com/office/drawing/2014/main" id="{96D283C3-1EA3-842A-84C6-62B9C76EF69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932569" y="139362"/>
                  <a:ext cx="23616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49" name="墨迹 9248">
                  <a:extLst>
                    <a:ext uri="{FF2B5EF4-FFF2-40B4-BE49-F238E27FC236}">
                      <a16:creationId xmlns:a16="http://schemas.microsoft.com/office/drawing/2014/main" id="{53E16AB0-5C98-E5F0-693B-5BEA1D88FBFC}"/>
                    </a:ext>
                  </a:extLst>
                </p14:cNvPr>
                <p14:cNvContentPartPr/>
                <p14:nvPr/>
              </p14:nvContentPartPr>
              <p14:xfrm>
                <a:off x="5297249" y="253122"/>
                <a:ext cx="131400" cy="149760"/>
              </p14:xfrm>
            </p:contentPart>
          </mc:Choice>
          <mc:Fallback>
            <p:pic>
              <p:nvPicPr>
                <p:cNvPr id="9249" name="墨迹 9248">
                  <a:extLst>
                    <a:ext uri="{FF2B5EF4-FFF2-40B4-BE49-F238E27FC236}">
                      <a16:creationId xmlns:a16="http://schemas.microsoft.com/office/drawing/2014/main" id="{53E16AB0-5C98-E5F0-693B-5BEA1D88FBF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88249" y="244482"/>
                  <a:ext cx="149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50" name="墨迹 9249">
                  <a:extLst>
                    <a:ext uri="{FF2B5EF4-FFF2-40B4-BE49-F238E27FC236}">
                      <a16:creationId xmlns:a16="http://schemas.microsoft.com/office/drawing/2014/main" id="{611E0BE9-1C3F-760B-E945-4CB73A5EF104}"/>
                    </a:ext>
                  </a:extLst>
                </p14:cNvPr>
                <p14:cNvContentPartPr/>
                <p14:nvPr/>
              </p14:nvContentPartPr>
              <p14:xfrm>
                <a:off x="5426849" y="135042"/>
                <a:ext cx="55440" cy="219240"/>
              </p14:xfrm>
            </p:contentPart>
          </mc:Choice>
          <mc:Fallback>
            <p:pic>
              <p:nvPicPr>
                <p:cNvPr id="9250" name="墨迹 9249">
                  <a:extLst>
                    <a:ext uri="{FF2B5EF4-FFF2-40B4-BE49-F238E27FC236}">
                      <a16:creationId xmlns:a16="http://schemas.microsoft.com/office/drawing/2014/main" id="{611E0BE9-1C3F-760B-E945-4CB73A5EF10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17849" y="126042"/>
                  <a:ext cx="73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251" name="墨迹 9250">
                  <a:extLst>
                    <a:ext uri="{FF2B5EF4-FFF2-40B4-BE49-F238E27FC236}">
                      <a16:creationId xmlns:a16="http://schemas.microsoft.com/office/drawing/2014/main" id="{21BE4AF1-6ACA-9A58-B2E8-23ABCB966AE7}"/>
                    </a:ext>
                  </a:extLst>
                </p14:cNvPr>
                <p14:cNvContentPartPr/>
                <p14:nvPr/>
              </p14:nvContentPartPr>
              <p14:xfrm>
                <a:off x="5324249" y="146202"/>
                <a:ext cx="379440" cy="473040"/>
              </p14:xfrm>
            </p:contentPart>
          </mc:Choice>
          <mc:Fallback>
            <p:pic>
              <p:nvPicPr>
                <p:cNvPr id="9251" name="墨迹 9250">
                  <a:extLst>
                    <a:ext uri="{FF2B5EF4-FFF2-40B4-BE49-F238E27FC236}">
                      <a16:creationId xmlns:a16="http://schemas.microsoft.com/office/drawing/2014/main" id="{21BE4AF1-6ACA-9A58-B2E8-23ABCB966AE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15609" y="137562"/>
                  <a:ext cx="39708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52" name="墨迹 9251">
                  <a:extLst>
                    <a:ext uri="{FF2B5EF4-FFF2-40B4-BE49-F238E27FC236}">
                      <a16:creationId xmlns:a16="http://schemas.microsoft.com/office/drawing/2014/main" id="{F02719AD-6866-6FC5-CFD4-B0D6ECF1D7A0}"/>
                    </a:ext>
                  </a:extLst>
                </p14:cNvPr>
                <p14:cNvContentPartPr/>
                <p14:nvPr/>
              </p14:nvContentPartPr>
              <p14:xfrm>
                <a:off x="5572649" y="180402"/>
                <a:ext cx="159480" cy="178200"/>
              </p14:xfrm>
            </p:contentPart>
          </mc:Choice>
          <mc:Fallback>
            <p:pic>
              <p:nvPicPr>
                <p:cNvPr id="9252" name="墨迹 9251">
                  <a:extLst>
                    <a:ext uri="{FF2B5EF4-FFF2-40B4-BE49-F238E27FC236}">
                      <a16:creationId xmlns:a16="http://schemas.microsoft.com/office/drawing/2014/main" id="{F02719AD-6866-6FC5-CFD4-B0D6ECF1D7A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64009" y="171762"/>
                  <a:ext cx="177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253" name="墨迹 9252">
                  <a:extLst>
                    <a:ext uri="{FF2B5EF4-FFF2-40B4-BE49-F238E27FC236}">
                      <a16:creationId xmlns:a16="http://schemas.microsoft.com/office/drawing/2014/main" id="{086C35F1-3950-8ECF-59EB-FD91E72A7460}"/>
                    </a:ext>
                  </a:extLst>
                </p14:cNvPr>
                <p14:cNvContentPartPr/>
                <p14:nvPr/>
              </p14:nvContentPartPr>
              <p14:xfrm>
                <a:off x="5808809" y="57282"/>
                <a:ext cx="269640" cy="327960"/>
              </p14:xfrm>
            </p:contentPart>
          </mc:Choice>
          <mc:Fallback>
            <p:pic>
              <p:nvPicPr>
                <p:cNvPr id="9253" name="墨迹 9252">
                  <a:extLst>
                    <a:ext uri="{FF2B5EF4-FFF2-40B4-BE49-F238E27FC236}">
                      <a16:creationId xmlns:a16="http://schemas.microsoft.com/office/drawing/2014/main" id="{086C35F1-3950-8ECF-59EB-FD91E72A74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99809" y="48282"/>
                  <a:ext cx="2872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254" name="墨迹 9253">
                  <a:extLst>
                    <a:ext uri="{FF2B5EF4-FFF2-40B4-BE49-F238E27FC236}">
                      <a16:creationId xmlns:a16="http://schemas.microsoft.com/office/drawing/2014/main" id="{239400FD-19D1-ACDB-37B2-76F5639DA3B0}"/>
                    </a:ext>
                  </a:extLst>
                </p14:cNvPr>
                <p14:cNvContentPartPr/>
                <p14:nvPr/>
              </p14:nvContentPartPr>
              <p14:xfrm>
                <a:off x="6137489" y="6162"/>
                <a:ext cx="253080" cy="466200"/>
              </p14:xfrm>
            </p:contentPart>
          </mc:Choice>
          <mc:Fallback>
            <p:pic>
              <p:nvPicPr>
                <p:cNvPr id="9254" name="墨迹 9253">
                  <a:extLst>
                    <a:ext uri="{FF2B5EF4-FFF2-40B4-BE49-F238E27FC236}">
                      <a16:creationId xmlns:a16="http://schemas.microsoft.com/office/drawing/2014/main" id="{239400FD-19D1-ACDB-37B2-76F5639DA3B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128489" y="-2838"/>
                  <a:ext cx="27072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255" name="墨迹 9254">
                  <a:extLst>
                    <a:ext uri="{FF2B5EF4-FFF2-40B4-BE49-F238E27FC236}">
                      <a16:creationId xmlns:a16="http://schemas.microsoft.com/office/drawing/2014/main" id="{C9702C2F-4438-8256-9026-59E105CDBA4C}"/>
                    </a:ext>
                  </a:extLst>
                </p14:cNvPr>
                <p14:cNvContentPartPr/>
                <p14:nvPr/>
              </p14:nvContentPartPr>
              <p14:xfrm>
                <a:off x="6329369" y="38562"/>
                <a:ext cx="302040" cy="477000"/>
              </p14:xfrm>
            </p:contentPart>
          </mc:Choice>
          <mc:Fallback>
            <p:pic>
              <p:nvPicPr>
                <p:cNvPr id="9255" name="墨迹 9254">
                  <a:extLst>
                    <a:ext uri="{FF2B5EF4-FFF2-40B4-BE49-F238E27FC236}">
                      <a16:creationId xmlns:a16="http://schemas.microsoft.com/office/drawing/2014/main" id="{C9702C2F-4438-8256-9026-59E105CDBA4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20369" y="29922"/>
                  <a:ext cx="31968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257" name="墨迹 9256">
                  <a:extLst>
                    <a:ext uri="{FF2B5EF4-FFF2-40B4-BE49-F238E27FC236}">
                      <a16:creationId xmlns:a16="http://schemas.microsoft.com/office/drawing/2014/main" id="{0088AA8B-9EF3-872F-CAE9-CA1C873BA663}"/>
                    </a:ext>
                  </a:extLst>
                </p14:cNvPr>
                <p14:cNvContentPartPr/>
                <p14:nvPr/>
              </p14:nvContentPartPr>
              <p14:xfrm>
                <a:off x="3918449" y="81762"/>
                <a:ext cx="109800" cy="36000"/>
              </p14:xfrm>
            </p:contentPart>
          </mc:Choice>
          <mc:Fallback>
            <p:pic>
              <p:nvPicPr>
                <p:cNvPr id="9257" name="墨迹 9256">
                  <a:extLst>
                    <a:ext uri="{FF2B5EF4-FFF2-40B4-BE49-F238E27FC236}">
                      <a16:creationId xmlns:a16="http://schemas.microsoft.com/office/drawing/2014/main" id="{0088AA8B-9EF3-872F-CAE9-CA1C873BA66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09449" y="72762"/>
                  <a:ext cx="127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258" name="墨迹 9257">
                  <a:extLst>
                    <a:ext uri="{FF2B5EF4-FFF2-40B4-BE49-F238E27FC236}">
                      <a16:creationId xmlns:a16="http://schemas.microsoft.com/office/drawing/2014/main" id="{A980CC4B-6144-8E93-0903-7FA912D5E486}"/>
                    </a:ext>
                  </a:extLst>
                </p14:cNvPr>
                <p14:cNvContentPartPr/>
                <p14:nvPr/>
              </p14:nvContentPartPr>
              <p14:xfrm>
                <a:off x="3950489" y="214602"/>
                <a:ext cx="72720" cy="115560"/>
              </p14:xfrm>
            </p:contentPart>
          </mc:Choice>
          <mc:Fallback>
            <p:pic>
              <p:nvPicPr>
                <p:cNvPr id="9258" name="墨迹 9257">
                  <a:extLst>
                    <a:ext uri="{FF2B5EF4-FFF2-40B4-BE49-F238E27FC236}">
                      <a16:creationId xmlns:a16="http://schemas.microsoft.com/office/drawing/2014/main" id="{A980CC4B-6144-8E93-0903-7FA912D5E48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941489" y="205602"/>
                  <a:ext cx="90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259" name="墨迹 9258">
                  <a:extLst>
                    <a:ext uri="{FF2B5EF4-FFF2-40B4-BE49-F238E27FC236}">
                      <a16:creationId xmlns:a16="http://schemas.microsoft.com/office/drawing/2014/main" id="{B88048D1-B29E-3186-789A-F20D8BBD52FD}"/>
                    </a:ext>
                  </a:extLst>
                </p14:cNvPr>
                <p14:cNvContentPartPr/>
                <p14:nvPr/>
              </p14:nvContentPartPr>
              <p14:xfrm>
                <a:off x="3996929" y="37842"/>
                <a:ext cx="137880" cy="337320"/>
              </p14:xfrm>
            </p:contentPart>
          </mc:Choice>
          <mc:Fallback>
            <p:pic>
              <p:nvPicPr>
                <p:cNvPr id="9259" name="墨迹 9258">
                  <a:extLst>
                    <a:ext uri="{FF2B5EF4-FFF2-40B4-BE49-F238E27FC236}">
                      <a16:creationId xmlns:a16="http://schemas.microsoft.com/office/drawing/2014/main" id="{B88048D1-B29E-3186-789A-F20D8BBD52F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987929" y="29202"/>
                  <a:ext cx="1555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260" name="墨迹 9259">
                  <a:extLst>
                    <a:ext uri="{FF2B5EF4-FFF2-40B4-BE49-F238E27FC236}">
                      <a16:creationId xmlns:a16="http://schemas.microsoft.com/office/drawing/2014/main" id="{CB5C6945-1977-C1F3-E182-9543AD60B254}"/>
                    </a:ext>
                  </a:extLst>
                </p14:cNvPr>
                <p14:cNvContentPartPr/>
                <p14:nvPr/>
              </p14:nvContentPartPr>
              <p14:xfrm>
                <a:off x="4063529" y="67362"/>
                <a:ext cx="188280" cy="181080"/>
              </p14:xfrm>
            </p:contentPart>
          </mc:Choice>
          <mc:Fallback>
            <p:pic>
              <p:nvPicPr>
                <p:cNvPr id="9260" name="墨迹 9259">
                  <a:extLst>
                    <a:ext uri="{FF2B5EF4-FFF2-40B4-BE49-F238E27FC236}">
                      <a16:creationId xmlns:a16="http://schemas.microsoft.com/office/drawing/2014/main" id="{CB5C6945-1977-C1F3-E182-9543AD60B25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54529" y="58722"/>
                  <a:ext cx="205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9261" name="墨迹 9260">
                  <a:extLst>
                    <a:ext uri="{FF2B5EF4-FFF2-40B4-BE49-F238E27FC236}">
                      <a16:creationId xmlns:a16="http://schemas.microsoft.com/office/drawing/2014/main" id="{396028AE-2CCF-6AAB-8F1A-CF3C4FABAD68}"/>
                    </a:ext>
                  </a:extLst>
                </p14:cNvPr>
                <p14:cNvContentPartPr/>
                <p14:nvPr/>
              </p14:nvContentPartPr>
              <p14:xfrm>
                <a:off x="4133009" y="115962"/>
                <a:ext cx="163440" cy="230400"/>
              </p14:xfrm>
            </p:contentPart>
          </mc:Choice>
          <mc:Fallback>
            <p:pic>
              <p:nvPicPr>
                <p:cNvPr id="9261" name="墨迹 9260">
                  <a:extLst>
                    <a:ext uri="{FF2B5EF4-FFF2-40B4-BE49-F238E27FC236}">
                      <a16:creationId xmlns:a16="http://schemas.microsoft.com/office/drawing/2014/main" id="{396028AE-2CCF-6AAB-8F1A-CF3C4FABAD6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24009" y="107322"/>
                  <a:ext cx="181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9262" name="墨迹 9261">
                  <a:extLst>
                    <a:ext uri="{FF2B5EF4-FFF2-40B4-BE49-F238E27FC236}">
                      <a16:creationId xmlns:a16="http://schemas.microsoft.com/office/drawing/2014/main" id="{F877F2C8-5B26-B66E-9379-21DBB23DEBFE}"/>
                    </a:ext>
                  </a:extLst>
                </p14:cNvPr>
                <p14:cNvContentPartPr/>
                <p14:nvPr/>
              </p14:nvContentPartPr>
              <p14:xfrm>
                <a:off x="4300769" y="-58638"/>
                <a:ext cx="282600" cy="443880"/>
              </p14:xfrm>
            </p:contentPart>
          </mc:Choice>
          <mc:Fallback>
            <p:pic>
              <p:nvPicPr>
                <p:cNvPr id="9262" name="墨迹 9261">
                  <a:extLst>
                    <a:ext uri="{FF2B5EF4-FFF2-40B4-BE49-F238E27FC236}">
                      <a16:creationId xmlns:a16="http://schemas.microsoft.com/office/drawing/2014/main" id="{F877F2C8-5B26-B66E-9379-21DBB23DEBF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292129" y="-67638"/>
                  <a:ext cx="3002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263" name="墨迹 9262">
                  <a:extLst>
                    <a:ext uri="{FF2B5EF4-FFF2-40B4-BE49-F238E27FC236}">
                      <a16:creationId xmlns:a16="http://schemas.microsoft.com/office/drawing/2014/main" id="{BB661338-8F9D-C8EC-7469-914B5920D3E8}"/>
                    </a:ext>
                  </a:extLst>
                </p14:cNvPr>
                <p14:cNvContentPartPr/>
                <p14:nvPr/>
              </p14:nvContentPartPr>
              <p14:xfrm>
                <a:off x="4533689" y="-154532"/>
                <a:ext cx="275760" cy="338760"/>
              </p14:xfrm>
            </p:contentPart>
          </mc:Choice>
          <mc:Fallback>
            <p:pic>
              <p:nvPicPr>
                <p:cNvPr id="9263" name="墨迹 9262">
                  <a:extLst>
                    <a:ext uri="{FF2B5EF4-FFF2-40B4-BE49-F238E27FC236}">
                      <a16:creationId xmlns:a16="http://schemas.microsoft.com/office/drawing/2014/main" id="{BB661338-8F9D-C8EC-7469-914B5920D3E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25049" y="-163172"/>
                  <a:ext cx="293400" cy="356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90" y="3571876"/>
            <a:ext cx="3829050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60" y="1142984"/>
            <a:ext cx="17145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1025" y="1500174"/>
            <a:ext cx="399097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826" y="500042"/>
            <a:ext cx="1357322" cy="203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F56A0C35-0219-DC8F-E0E0-12D331B6591E}"/>
              </a:ext>
            </a:extLst>
          </p:cNvPr>
          <p:cNvGrpSpPr/>
          <p:nvPr/>
        </p:nvGrpSpPr>
        <p:grpSpPr>
          <a:xfrm>
            <a:off x="2327776" y="1168641"/>
            <a:ext cx="5058360" cy="3244320"/>
            <a:chOff x="2327776" y="1168641"/>
            <a:chExt cx="5058360" cy="32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C799FF3A-C52F-A173-C8E3-A89705637477}"/>
                    </a:ext>
                  </a:extLst>
                </p14:cNvPr>
                <p14:cNvContentPartPr/>
                <p14:nvPr/>
              </p14:nvContentPartPr>
              <p14:xfrm>
                <a:off x="2327776" y="3236841"/>
                <a:ext cx="389880" cy="5014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C799FF3A-C52F-A173-C8E3-A8970563747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09776" y="3219201"/>
                  <a:ext cx="42552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AAF2D87-A787-9377-A4B3-0D09673E806C}"/>
                    </a:ext>
                  </a:extLst>
                </p14:cNvPr>
                <p14:cNvContentPartPr/>
                <p14:nvPr/>
              </p14:nvContentPartPr>
              <p14:xfrm>
                <a:off x="2482216" y="1168641"/>
                <a:ext cx="3447720" cy="32443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AAF2D87-A787-9377-A4B3-0D09673E806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64576" y="1150641"/>
                  <a:ext cx="3483360" cy="32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B840F58-DE2A-397F-29E8-C6B600581EEC}"/>
                    </a:ext>
                  </a:extLst>
                </p14:cNvPr>
                <p14:cNvContentPartPr/>
                <p14:nvPr/>
              </p14:nvContentPartPr>
              <p14:xfrm>
                <a:off x="6246736" y="3471561"/>
                <a:ext cx="92160" cy="597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B840F58-DE2A-397F-29E8-C6B600581E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29096" y="3453921"/>
                  <a:ext cx="1278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71A1AC7-3FAF-969D-531E-F521DFD72ED0}"/>
                    </a:ext>
                  </a:extLst>
                </p14:cNvPr>
                <p14:cNvContentPartPr/>
                <p14:nvPr/>
              </p14:nvContentPartPr>
              <p14:xfrm>
                <a:off x="6253216" y="3346281"/>
                <a:ext cx="68400" cy="1882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71A1AC7-3FAF-969D-531E-F521DFD72ED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35216" y="3328281"/>
                  <a:ext cx="1040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46DD9E9-BE70-2037-5D66-FF990C454CF8}"/>
                    </a:ext>
                  </a:extLst>
                </p14:cNvPr>
                <p14:cNvContentPartPr/>
                <p14:nvPr/>
              </p14:nvContentPartPr>
              <p14:xfrm>
                <a:off x="6346456" y="3512601"/>
                <a:ext cx="360" cy="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46DD9E9-BE70-2037-5D66-FF990C454CF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28456" y="349496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33A1426-99BA-AFED-2CB1-30F524F96CAF}"/>
                    </a:ext>
                  </a:extLst>
                </p14:cNvPr>
                <p14:cNvContentPartPr/>
                <p14:nvPr/>
              </p14:nvContentPartPr>
              <p14:xfrm>
                <a:off x="6374176" y="3440961"/>
                <a:ext cx="4320" cy="622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33A1426-99BA-AFED-2CB1-30F524F96CA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56176" y="3422961"/>
                  <a:ext cx="39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23898BF-93B7-E499-5F23-26807C7D988C}"/>
                    </a:ext>
                  </a:extLst>
                </p14:cNvPr>
                <p14:cNvContentPartPr/>
                <p14:nvPr/>
              </p14:nvContentPartPr>
              <p14:xfrm>
                <a:off x="6392896" y="3272481"/>
                <a:ext cx="2160" cy="25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23898BF-93B7-E499-5F23-26807C7D988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75256" y="3254841"/>
                  <a:ext cx="37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6F75D49-9A2A-16EF-F254-4D9CDA70B342}"/>
                    </a:ext>
                  </a:extLst>
                </p14:cNvPr>
                <p14:cNvContentPartPr/>
                <p14:nvPr/>
              </p14:nvContentPartPr>
              <p14:xfrm>
                <a:off x="6424216" y="3353121"/>
                <a:ext cx="136800" cy="151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6F75D49-9A2A-16EF-F254-4D9CDA70B34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06576" y="3335481"/>
                  <a:ext cx="172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A7B56CC-7928-A435-58EC-C000F67F0DBF}"/>
                    </a:ext>
                  </a:extLst>
                </p14:cNvPr>
                <p14:cNvContentPartPr/>
                <p14:nvPr/>
              </p14:nvContentPartPr>
              <p14:xfrm>
                <a:off x="6628336" y="3356361"/>
                <a:ext cx="13320" cy="124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A7B56CC-7928-A435-58EC-C000F67F0DB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10336" y="3338721"/>
                  <a:ext cx="48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96C0BD9-ADD9-1D9B-9A83-93D2A3040E13}"/>
                    </a:ext>
                  </a:extLst>
                </p14:cNvPr>
                <p14:cNvContentPartPr/>
                <p14:nvPr/>
              </p14:nvContentPartPr>
              <p14:xfrm>
                <a:off x="6758656" y="3099681"/>
                <a:ext cx="105840" cy="3866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96C0BD9-ADD9-1D9B-9A83-93D2A3040E1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40656" y="3081681"/>
                  <a:ext cx="1414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0EAFAA3-D110-CD70-76F0-E658C67EFD7E}"/>
                    </a:ext>
                  </a:extLst>
                </p14:cNvPr>
                <p14:cNvContentPartPr/>
                <p14:nvPr/>
              </p14:nvContentPartPr>
              <p14:xfrm>
                <a:off x="6833536" y="3317481"/>
                <a:ext cx="102600" cy="137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0EAFAA3-D110-CD70-76F0-E658C67EFD7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15536" y="3299481"/>
                  <a:ext cx="138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A65AAF5-BEE8-063B-D7B8-F8E16D3F0B79}"/>
                    </a:ext>
                  </a:extLst>
                </p14:cNvPr>
                <p14:cNvContentPartPr/>
                <p14:nvPr/>
              </p14:nvContentPartPr>
              <p14:xfrm>
                <a:off x="6958816" y="3301281"/>
                <a:ext cx="65880" cy="1382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A65AAF5-BEE8-063B-D7B8-F8E16D3F0B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41176" y="3283281"/>
                  <a:ext cx="101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809D433-64CC-FE55-C09C-1C6964A421C2}"/>
                    </a:ext>
                  </a:extLst>
                </p14:cNvPr>
                <p14:cNvContentPartPr/>
                <p14:nvPr/>
              </p14:nvContentPartPr>
              <p14:xfrm>
                <a:off x="7043416" y="3412521"/>
                <a:ext cx="3240" cy="187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809D433-64CC-FE55-C09C-1C6964A421C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25416" y="3394881"/>
                  <a:ext cx="38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6FA1715-3C73-7A78-9C0F-3094725C724F}"/>
                    </a:ext>
                  </a:extLst>
                </p14:cNvPr>
                <p14:cNvContentPartPr/>
                <p14:nvPr/>
              </p14:nvContentPartPr>
              <p14:xfrm>
                <a:off x="7201816" y="3033801"/>
                <a:ext cx="88200" cy="376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6FA1715-3C73-7A78-9C0F-3094725C724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183816" y="3016161"/>
                  <a:ext cx="1238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3581916-3E12-9EB2-2517-AB63522B91D3}"/>
                    </a:ext>
                  </a:extLst>
                </p14:cNvPr>
                <p14:cNvContentPartPr/>
                <p14:nvPr/>
              </p14:nvContentPartPr>
              <p14:xfrm>
                <a:off x="7058896" y="3272121"/>
                <a:ext cx="278280" cy="842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3581916-3E12-9EB2-2517-AB63522B91D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41256" y="3254121"/>
                  <a:ext cx="3139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F2B2854-ECEF-D2E4-603E-5880B36AE821}"/>
                    </a:ext>
                  </a:extLst>
                </p14:cNvPr>
                <p14:cNvContentPartPr/>
                <p14:nvPr/>
              </p14:nvContentPartPr>
              <p14:xfrm>
                <a:off x="6976096" y="3232881"/>
                <a:ext cx="410040" cy="6631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F2B2854-ECEF-D2E4-603E-5880B36AE82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58456" y="3215241"/>
                  <a:ext cx="44568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8E2D5A2-783F-8885-E3EA-F0A622C4F208}"/>
                    </a:ext>
                  </a:extLst>
                </p14:cNvPr>
                <p14:cNvContentPartPr/>
                <p14:nvPr/>
              </p14:nvContentPartPr>
              <p14:xfrm>
                <a:off x="5820496" y="2800881"/>
                <a:ext cx="97920" cy="230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8E2D5A2-783F-8885-E3EA-F0A622C4F20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02856" y="2782881"/>
                  <a:ext cx="133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0C98442-C420-73B0-6078-960C0333E9DE}"/>
                    </a:ext>
                  </a:extLst>
                </p14:cNvPr>
                <p14:cNvContentPartPr/>
                <p14:nvPr/>
              </p14:nvContentPartPr>
              <p14:xfrm>
                <a:off x="5829136" y="2861361"/>
                <a:ext cx="7560" cy="1360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0C98442-C420-73B0-6078-960C0333E9D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11496" y="2843721"/>
                  <a:ext cx="43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76DD1B8-F32E-E799-237A-CD4D58782749}"/>
                    </a:ext>
                  </a:extLst>
                </p14:cNvPr>
                <p14:cNvContentPartPr/>
                <p14:nvPr/>
              </p14:nvContentPartPr>
              <p14:xfrm>
                <a:off x="5824456" y="2812761"/>
                <a:ext cx="177120" cy="3333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76DD1B8-F32E-E799-237A-CD4D5878274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06456" y="2795121"/>
                  <a:ext cx="2127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39513E2-E19A-1A1C-6273-339BBC3CC764}"/>
                    </a:ext>
                  </a:extLst>
                </p14:cNvPr>
                <p14:cNvContentPartPr/>
                <p14:nvPr/>
              </p14:nvContentPartPr>
              <p14:xfrm>
                <a:off x="5918416" y="2936601"/>
                <a:ext cx="168480" cy="1022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39513E2-E19A-1A1C-6273-339BBC3CC76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00776" y="2918601"/>
                  <a:ext cx="204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1DF45AB-8612-C825-1503-FE9502CEC8FC}"/>
                    </a:ext>
                  </a:extLst>
                </p14:cNvPr>
                <p14:cNvContentPartPr/>
                <p14:nvPr/>
              </p14:nvContentPartPr>
              <p14:xfrm>
                <a:off x="6224776" y="2860281"/>
                <a:ext cx="22320" cy="3391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1DF45AB-8612-C825-1503-FE9502CEC8F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06776" y="2842641"/>
                  <a:ext cx="579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EA9CD1D-FE3F-0410-5D94-F4CCA13D7787}"/>
                    </a:ext>
                  </a:extLst>
                </p14:cNvPr>
                <p14:cNvContentPartPr/>
                <p14:nvPr/>
              </p14:nvContentPartPr>
              <p14:xfrm>
                <a:off x="6221896" y="2839761"/>
                <a:ext cx="107280" cy="1742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EA9CD1D-FE3F-0410-5D94-F4CCA13D778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204256" y="2821761"/>
                  <a:ext cx="142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1B264C0-BB8C-EA69-FE4D-D6C918AB367E}"/>
                    </a:ext>
                  </a:extLst>
                </p14:cNvPr>
                <p14:cNvContentPartPr/>
                <p14:nvPr/>
              </p14:nvContentPartPr>
              <p14:xfrm>
                <a:off x="6335296" y="2859201"/>
                <a:ext cx="166320" cy="900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1B264C0-BB8C-EA69-FE4D-D6C918AB367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17296" y="2841201"/>
                  <a:ext cx="201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15788D8-2799-2264-196F-7774195509BA}"/>
                    </a:ext>
                  </a:extLst>
                </p14:cNvPr>
                <p14:cNvContentPartPr/>
                <p14:nvPr/>
              </p14:nvContentPartPr>
              <p14:xfrm>
                <a:off x="6577216" y="2603241"/>
                <a:ext cx="73080" cy="3664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15788D8-2799-2264-196F-7774195509B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59216" y="2585601"/>
                  <a:ext cx="10872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9E19BDD-469B-7278-5B50-F8F3D16C8FC0}"/>
                    </a:ext>
                  </a:extLst>
                </p14:cNvPr>
                <p14:cNvContentPartPr/>
                <p14:nvPr/>
              </p14:nvContentPartPr>
              <p14:xfrm>
                <a:off x="6455536" y="2786481"/>
                <a:ext cx="291960" cy="943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9E19BDD-469B-7278-5B50-F8F3D16C8FC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37896" y="2768481"/>
                  <a:ext cx="327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F6C1685-7FDF-AEA8-EB24-BE7D1D500589}"/>
                    </a:ext>
                  </a:extLst>
                </p14:cNvPr>
                <p14:cNvContentPartPr/>
                <p14:nvPr/>
              </p14:nvContentPartPr>
              <p14:xfrm>
                <a:off x="6786376" y="2603961"/>
                <a:ext cx="147960" cy="3121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F6C1685-7FDF-AEA8-EB24-BE7D1D50058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68376" y="2585961"/>
                  <a:ext cx="1836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DCC3E9A-4401-A8D0-436C-D8F58B7B01D3}"/>
                    </a:ext>
                  </a:extLst>
                </p14:cNvPr>
                <p14:cNvContentPartPr/>
                <p14:nvPr/>
              </p14:nvContentPartPr>
              <p14:xfrm>
                <a:off x="5335216" y="3294801"/>
                <a:ext cx="181440" cy="2458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DCC3E9A-4401-A8D0-436C-D8F58B7B01D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17576" y="3276801"/>
                  <a:ext cx="2170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8A7FF71-3390-AA3E-0B3A-93ECDA9A069B}"/>
                    </a:ext>
                  </a:extLst>
                </p14:cNvPr>
                <p14:cNvContentPartPr/>
                <p14:nvPr/>
              </p14:nvContentPartPr>
              <p14:xfrm>
                <a:off x="5443936" y="3276801"/>
                <a:ext cx="70560" cy="3348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8A7FF71-3390-AA3E-0B3A-93ECDA9A069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426296" y="3259161"/>
                  <a:ext cx="1062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1FCB58E-6DF3-0642-D969-DBAC6603D062}"/>
                    </a:ext>
                  </a:extLst>
                </p14:cNvPr>
                <p14:cNvContentPartPr/>
                <p14:nvPr/>
              </p14:nvContentPartPr>
              <p14:xfrm>
                <a:off x="5644096" y="3237921"/>
                <a:ext cx="111960" cy="972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1FCB58E-6DF3-0642-D969-DBAC6603D06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26456" y="3220281"/>
                  <a:ext cx="147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F7CF846-5D58-ED86-42A5-6CCC30182B82}"/>
                    </a:ext>
                  </a:extLst>
                </p14:cNvPr>
                <p14:cNvContentPartPr/>
                <p14:nvPr/>
              </p14:nvContentPartPr>
              <p14:xfrm>
                <a:off x="5700976" y="3281121"/>
                <a:ext cx="41400" cy="176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F7CF846-5D58-ED86-42A5-6CCC30182B8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682976" y="3263481"/>
                  <a:ext cx="77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F7E2B42-3C20-05D4-A9F8-F34FB5AA1EBA}"/>
                    </a:ext>
                  </a:extLst>
                </p14:cNvPr>
                <p14:cNvContentPartPr/>
                <p14:nvPr/>
              </p14:nvContentPartPr>
              <p14:xfrm>
                <a:off x="5694856" y="3249441"/>
                <a:ext cx="93240" cy="1382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F7E2B42-3C20-05D4-A9F8-F34FB5AA1EB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77216" y="3231441"/>
                  <a:ext cx="128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ED1F186-BB69-2E3A-AB05-F9C20091B463}"/>
                    </a:ext>
                  </a:extLst>
                </p14:cNvPr>
                <p14:cNvContentPartPr/>
                <p14:nvPr/>
              </p14:nvContentPartPr>
              <p14:xfrm>
                <a:off x="5582896" y="3285081"/>
                <a:ext cx="264600" cy="2318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ED1F186-BB69-2E3A-AB05-F9C20091B46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64896" y="3267441"/>
                  <a:ext cx="300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B8519D8-05A4-9A6A-937D-EC54F2A3CAF5}"/>
                    </a:ext>
                  </a:extLst>
                </p14:cNvPr>
                <p14:cNvContentPartPr/>
                <p14:nvPr/>
              </p14:nvContentPartPr>
              <p14:xfrm>
                <a:off x="5841016" y="3398481"/>
                <a:ext cx="20880" cy="5907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B8519D8-05A4-9A6A-937D-EC54F2A3CAF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3376" y="3380841"/>
                  <a:ext cx="56520" cy="62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0E25576D-1C9A-D05D-5EB5-3C8438D6C602}"/>
                  </a:ext>
                </a:extLst>
              </p14:cNvPr>
              <p14:cNvContentPartPr/>
              <p14:nvPr/>
            </p14:nvContentPartPr>
            <p14:xfrm>
              <a:off x="6721936" y="5361561"/>
              <a:ext cx="229320" cy="21600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0E25576D-1C9A-D05D-5EB5-3C8438D6C60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704296" y="5343561"/>
                <a:ext cx="26496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C825A782-3D45-BE7E-FD48-43BCA9B2D32F}"/>
              </a:ext>
            </a:extLst>
          </p:cNvPr>
          <p:cNvGrpSpPr/>
          <p:nvPr/>
        </p:nvGrpSpPr>
        <p:grpSpPr>
          <a:xfrm>
            <a:off x="7025416" y="4901121"/>
            <a:ext cx="1365480" cy="613080"/>
            <a:chOff x="7025416" y="4901121"/>
            <a:chExt cx="1365480" cy="61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72F67D6-2DDA-2E44-E64E-D5367CCB3DF8}"/>
                    </a:ext>
                  </a:extLst>
                </p14:cNvPr>
                <p14:cNvContentPartPr/>
                <p14:nvPr/>
              </p14:nvContentPartPr>
              <p14:xfrm>
                <a:off x="7025416" y="5175801"/>
                <a:ext cx="364680" cy="3384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72F67D6-2DDA-2E44-E64E-D5367CCB3DF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07416" y="5158161"/>
                  <a:ext cx="4003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6D49809-B850-66FB-9488-202E75236890}"/>
                    </a:ext>
                  </a:extLst>
                </p14:cNvPr>
                <p14:cNvContentPartPr/>
                <p14:nvPr/>
              </p14:nvContentPartPr>
              <p14:xfrm>
                <a:off x="7463536" y="5235561"/>
                <a:ext cx="98640" cy="1346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6D49809-B850-66FB-9488-202E7523689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445896" y="5217561"/>
                  <a:ext cx="134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6DC57C4-3C76-85E8-BBEC-4DCC4DE06401}"/>
                    </a:ext>
                  </a:extLst>
                </p14:cNvPr>
                <p14:cNvContentPartPr/>
                <p14:nvPr/>
              </p14:nvContentPartPr>
              <p14:xfrm>
                <a:off x="7593136" y="5294241"/>
                <a:ext cx="1440" cy="306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6DC57C4-3C76-85E8-BBEC-4DCC4DE0640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75136" y="5276601"/>
                  <a:ext cx="37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41D89E6-1C8F-C219-42E7-3B0196AD965F}"/>
                    </a:ext>
                  </a:extLst>
                </p14:cNvPr>
                <p14:cNvContentPartPr/>
                <p14:nvPr/>
              </p14:nvContentPartPr>
              <p14:xfrm>
                <a:off x="7617616" y="5209281"/>
                <a:ext cx="134640" cy="986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41D89E6-1C8F-C219-42E7-3B0196AD965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599976" y="5191641"/>
                  <a:ext cx="1702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AB541B9-9EA3-A5DE-99B2-F58F4832DA4E}"/>
                    </a:ext>
                  </a:extLst>
                </p14:cNvPr>
                <p14:cNvContentPartPr/>
                <p14:nvPr/>
              </p14:nvContentPartPr>
              <p14:xfrm>
                <a:off x="7868896" y="5176521"/>
                <a:ext cx="14400" cy="921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AB541B9-9EA3-A5DE-99B2-F58F4832DA4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850896" y="5158521"/>
                  <a:ext cx="50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2F2043E-4088-BB34-C1A7-9D5820B429CA}"/>
                    </a:ext>
                  </a:extLst>
                </p14:cNvPr>
                <p14:cNvContentPartPr/>
                <p14:nvPr/>
              </p14:nvContentPartPr>
              <p14:xfrm>
                <a:off x="7908496" y="4901121"/>
                <a:ext cx="151920" cy="2858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2F2043E-4088-BB34-C1A7-9D5820B429C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890496" y="4883121"/>
                  <a:ext cx="1875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6563476-FA8A-686B-4C44-BF36F264675A}"/>
                    </a:ext>
                  </a:extLst>
                </p14:cNvPr>
                <p14:cNvContentPartPr/>
                <p14:nvPr/>
              </p14:nvContentPartPr>
              <p14:xfrm>
                <a:off x="8127376" y="5129361"/>
                <a:ext cx="5400" cy="324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6563476-FA8A-686B-4C44-BF36F264675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09736" y="5111361"/>
                  <a:ext cx="410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6CEDFF5-3701-2049-3B7B-87C6339A4474}"/>
                    </a:ext>
                  </a:extLst>
                </p14:cNvPr>
                <p14:cNvContentPartPr/>
                <p14:nvPr/>
              </p14:nvContentPartPr>
              <p14:xfrm>
                <a:off x="8195776" y="5035761"/>
                <a:ext cx="195120" cy="11664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6CEDFF5-3701-2049-3B7B-87C6339A447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178136" y="5018121"/>
                  <a:ext cx="230760" cy="152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3429000"/>
            <a:ext cx="8676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is not the usual way these equations are presented. </a:t>
            </a:r>
          </a:p>
          <a:p>
            <a:endParaRPr lang="en-CA" sz="2400" dirty="0"/>
          </a:p>
          <a:p>
            <a:r>
              <a:rPr lang="en-CA" sz="2400" dirty="0"/>
              <a:t>Part of the reason for this is the size of the inverses: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dirty="0"/>
              <a:t> is usually landscape and so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30000" dirty="0"/>
              <a:t>T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dirty="0"/>
              <a:t> is inefficient</a:t>
            </a:r>
          </a:p>
          <a:p>
            <a:endParaRPr lang="en-CA" sz="2400" dirty="0"/>
          </a:p>
          <a:p>
            <a:r>
              <a:rPr lang="en-CA" sz="2400" dirty="0"/>
              <a:t>Define </a:t>
            </a:r>
            <a:r>
              <a:rPr lang="en-CA" sz="2400" dirty="0">
                <a:solidFill>
                  <a:srgbClr val="FF0000"/>
                </a:solidFill>
              </a:rPr>
              <a:t>Kalman gain: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3698" y="5733256"/>
            <a:ext cx="4128542" cy="66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l="16162" t="45941" b="10990"/>
          <a:stretch>
            <a:fillRect/>
          </a:stretch>
        </p:blipFill>
        <p:spPr bwMode="auto">
          <a:xfrm>
            <a:off x="1994266" y="1837375"/>
            <a:ext cx="6454648" cy="130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7826780" y="620688"/>
            <a:ext cx="777668" cy="34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 t="5408" r="82946" b="83106"/>
          <a:stretch>
            <a:fillRect/>
          </a:stretch>
        </p:blipFill>
        <p:spPr bwMode="auto">
          <a:xfrm>
            <a:off x="752894" y="1970805"/>
            <a:ext cx="1312982" cy="3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3E7879-43C2-2B43-8E69-E2FF8EDC9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755" y="154189"/>
            <a:ext cx="3857717" cy="15391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Mean Term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149080"/>
            <a:ext cx="8462420" cy="240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8100392" y="6165304"/>
            <a:ext cx="86409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467544" y="3645024"/>
            <a:ext cx="4212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Using Matrix inversion relations: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16162" t="45941" b="10990"/>
          <a:stretch>
            <a:fillRect/>
          </a:stretch>
        </p:blipFill>
        <p:spPr bwMode="auto">
          <a:xfrm>
            <a:off x="1994266" y="1837375"/>
            <a:ext cx="6454648" cy="130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t="5408" r="82946" b="83106"/>
          <a:stretch>
            <a:fillRect/>
          </a:stretch>
        </p:blipFill>
        <p:spPr bwMode="auto">
          <a:xfrm>
            <a:off x="752894" y="1970805"/>
            <a:ext cx="1312982" cy="3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Covariance Term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536" y="1556792"/>
            <a:ext cx="182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Kalman Filter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509120"/>
            <a:ext cx="8064896" cy="1266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7544" y="3645024"/>
            <a:ext cx="4212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Using Matrix inversion relations: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357430"/>
            <a:ext cx="1362073" cy="370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40088" y="2214554"/>
            <a:ext cx="7022943" cy="1322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58FC05A-2B06-8AA5-658B-D7CCF7BB6B8F}"/>
                  </a:ext>
                </a:extLst>
              </p14:cNvPr>
              <p14:cNvContentPartPr/>
              <p14:nvPr/>
            </p14:nvContentPartPr>
            <p14:xfrm>
              <a:off x="4702169" y="4837914"/>
              <a:ext cx="3249000" cy="106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58FC05A-2B06-8AA5-658B-D7CCF7BB6B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93529" y="4829274"/>
                <a:ext cx="3266640" cy="12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60CA5CB6-A939-6696-77B7-EE6C081F5E3D}"/>
              </a:ext>
            </a:extLst>
          </p:cNvPr>
          <p:cNvGrpSpPr/>
          <p:nvPr/>
        </p:nvGrpSpPr>
        <p:grpSpPr>
          <a:xfrm>
            <a:off x="5396609" y="3962034"/>
            <a:ext cx="1167840" cy="469080"/>
            <a:chOff x="5396609" y="3962034"/>
            <a:chExt cx="1167840" cy="46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FF61BDF-2610-51CB-F44F-8434D9189889}"/>
                    </a:ext>
                  </a:extLst>
                </p14:cNvPr>
                <p14:cNvContentPartPr/>
                <p14:nvPr/>
              </p14:nvContentPartPr>
              <p14:xfrm>
                <a:off x="5448449" y="4053834"/>
                <a:ext cx="57600" cy="1346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FF61BDF-2610-51CB-F44F-8434D91898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39809" y="4044834"/>
                  <a:ext cx="75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83F0572C-1399-96FF-0A7D-2EE443B007D3}"/>
                    </a:ext>
                  </a:extLst>
                </p14:cNvPr>
                <p14:cNvContentPartPr/>
                <p14:nvPr/>
              </p14:nvContentPartPr>
              <p14:xfrm>
                <a:off x="5396609" y="4242474"/>
                <a:ext cx="18360" cy="288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83F0572C-1399-96FF-0A7D-2EE443B007D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87609" y="4233474"/>
                  <a:ext cx="36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0480070-FC80-AFD7-6A69-4E1E5E3C428A}"/>
                    </a:ext>
                  </a:extLst>
                </p14:cNvPr>
                <p14:cNvContentPartPr/>
                <p14:nvPr/>
              </p14:nvContentPartPr>
              <p14:xfrm>
                <a:off x="5465369" y="4205034"/>
                <a:ext cx="82440" cy="1188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0480070-FC80-AFD7-6A69-4E1E5E3C42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56369" y="4196034"/>
                  <a:ext cx="100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1CC1B81-1A77-912A-66B8-CA1D369D69DD}"/>
                    </a:ext>
                  </a:extLst>
                </p14:cNvPr>
                <p14:cNvContentPartPr/>
                <p14:nvPr/>
              </p14:nvContentPartPr>
              <p14:xfrm>
                <a:off x="5408489" y="4332474"/>
                <a:ext cx="300600" cy="986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1CC1B81-1A77-912A-66B8-CA1D369D69D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99489" y="4323834"/>
                  <a:ext cx="318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C1AE5D4-C647-EDF3-5D8C-BD1365BE1056}"/>
                    </a:ext>
                  </a:extLst>
                </p14:cNvPr>
                <p14:cNvContentPartPr/>
                <p14:nvPr/>
              </p14:nvContentPartPr>
              <p14:xfrm>
                <a:off x="5666969" y="4192434"/>
                <a:ext cx="197280" cy="1263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C1AE5D4-C647-EDF3-5D8C-BD1365BE105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58329" y="4183794"/>
                  <a:ext cx="214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ABFB87D7-21D5-BBDF-E3E5-53B2A6D68EA3}"/>
                    </a:ext>
                  </a:extLst>
                </p14:cNvPr>
                <p14:cNvContentPartPr/>
                <p14:nvPr/>
              </p14:nvContentPartPr>
              <p14:xfrm>
                <a:off x="5624849" y="4075434"/>
                <a:ext cx="411480" cy="3351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ABFB87D7-21D5-BBDF-E3E5-53B2A6D68EA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16209" y="4066794"/>
                  <a:ext cx="4291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3119F99-0C4F-F844-EC2F-4C64DC4AFCC7}"/>
                    </a:ext>
                  </a:extLst>
                </p14:cNvPr>
                <p14:cNvContentPartPr/>
                <p14:nvPr/>
              </p14:nvContentPartPr>
              <p14:xfrm>
                <a:off x="5908169" y="3969234"/>
                <a:ext cx="334800" cy="4050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3119F99-0C4F-F844-EC2F-4C64DC4AFCC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99529" y="3960234"/>
                  <a:ext cx="3524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C7FE919-4189-EA2A-1E83-490CC5F4C30D}"/>
                    </a:ext>
                  </a:extLst>
                </p14:cNvPr>
                <p14:cNvContentPartPr/>
                <p14:nvPr/>
              </p14:nvContentPartPr>
              <p14:xfrm>
                <a:off x="6305249" y="3962034"/>
                <a:ext cx="37800" cy="3423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C7FE919-4189-EA2A-1E83-490CC5F4C3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96609" y="3953034"/>
                  <a:ext cx="554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B57D7FC-7573-57CA-3FAC-9E087C9B91C8}"/>
                    </a:ext>
                  </a:extLst>
                </p14:cNvPr>
                <p14:cNvContentPartPr/>
                <p14:nvPr/>
              </p14:nvContentPartPr>
              <p14:xfrm>
                <a:off x="6370769" y="4050234"/>
                <a:ext cx="193680" cy="2098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B57D7FC-7573-57CA-3FAC-9E087C9B91C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61769" y="4041594"/>
                  <a:ext cx="211320" cy="227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Final Kalman Filter Equation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347864" y="2708920"/>
            <a:ext cx="1728192" cy="151216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3568" y="4365104"/>
            <a:ext cx="3620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Innovation (difference between</a:t>
            </a:r>
          </a:p>
          <a:p>
            <a:r>
              <a:rPr lang="en-CA" dirty="0"/>
              <a:t>actual and predicted measurements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020272" y="2708920"/>
            <a:ext cx="720080" cy="187220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76057" y="4869160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Prior variance minus a term due to information from measurement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204864"/>
            <a:ext cx="8496944" cy="46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 Summary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0260" y="1268760"/>
            <a:ext cx="374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Time evolution equation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2420888"/>
            <a:ext cx="362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Measurement equation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81554"/>
          <a:stretch>
            <a:fillRect/>
          </a:stretch>
        </p:blipFill>
        <p:spPr bwMode="auto">
          <a:xfrm>
            <a:off x="599048" y="5877272"/>
            <a:ext cx="8544952" cy="629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82659" y="3717032"/>
            <a:ext cx="1557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Inference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149080"/>
            <a:ext cx="7488832" cy="1601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1916832"/>
            <a:ext cx="5585884" cy="402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95736" y="3140968"/>
            <a:ext cx="4896544" cy="39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Kalman Filter Example 1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91048"/>
            <a:ext cx="8226249" cy="376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250824"/>
            <a:ext cx="4752528" cy="410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733256"/>
            <a:ext cx="4104244" cy="35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CA" dirty="0"/>
              <a:t>Kalman Filter Example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5445224"/>
            <a:ext cx="1213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Alternates: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5445224"/>
            <a:ext cx="4559350" cy="80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1052736"/>
            <a:ext cx="4460755" cy="4191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312B1F-ABF5-45A6-803A-861035214649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</a:t>
            </a:r>
          </a:p>
        </p:txBody>
      </p:sp>
      <p:sp>
        <p:nvSpPr>
          <p:cNvPr id="114691" name="Text Box 5"/>
          <p:cNvSpPr txBox="1">
            <a:spLocks noChangeArrowheads="1"/>
          </p:cNvSpPr>
          <p:nvPr/>
        </p:nvSpPr>
        <p:spPr bwMode="auto">
          <a:xfrm>
            <a:off x="468313" y="1404938"/>
            <a:ext cx="8351837" cy="470898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Estimates depend only on measurements up to the current point in time.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Sometimes want to estimate state based on future measurements as well</a:t>
            </a:r>
          </a:p>
          <a:p>
            <a:pPr marL="342900" indent="-342900"/>
            <a:endParaRPr lang="en-US" sz="2000" dirty="0"/>
          </a:p>
          <a:p>
            <a:pPr marL="342900" indent="-342900"/>
            <a:r>
              <a:rPr lang="en-US" sz="2000" i="1" dirty="0">
                <a:solidFill>
                  <a:srgbClr val="FF9966"/>
                </a:solidFill>
              </a:rPr>
              <a:t>Fixed Lag Smoother</a:t>
            </a:r>
            <a:r>
              <a:rPr lang="en-US" sz="2000" i="1" dirty="0"/>
              <a:t>: </a:t>
            </a:r>
          </a:p>
          <a:p>
            <a:pPr marL="342900" indent="-342900"/>
            <a:endParaRPr lang="en-US" sz="2000" i="1" dirty="0"/>
          </a:p>
          <a:p>
            <a:pPr marL="342900" indent="-342900"/>
            <a:r>
              <a:rPr lang="en-US" sz="2000" dirty="0"/>
              <a:t>This is an on-line scheme in which the optimal estimate for a state at time </a:t>
            </a:r>
            <a:r>
              <a:rPr lang="en-US" sz="2000" i="1" dirty="0"/>
              <a:t>t </a:t>
            </a:r>
            <a:r>
              <a:rPr lang="en-US" sz="2000" dirty="0"/>
              <a:t>-</a:t>
            </a:r>
            <a:r>
              <a:rPr lang="en-US" sz="2000" dirty="0">
                <a:latin typeface="Symbol" pitchFamily="18" charset="2"/>
              </a:rPr>
              <a:t>t</a:t>
            </a:r>
            <a:r>
              <a:rPr lang="en-US" sz="2000" dirty="0"/>
              <a:t> is calculated based on measurements up to time </a:t>
            </a:r>
            <a:r>
              <a:rPr lang="en-US" sz="2000" i="1" dirty="0"/>
              <a:t>t</a:t>
            </a:r>
            <a:r>
              <a:rPr lang="en-US" sz="2000" dirty="0"/>
              <a:t>, where </a:t>
            </a:r>
            <a:r>
              <a:rPr lang="en-US" sz="2000" dirty="0">
                <a:latin typeface="Symbol" pitchFamily="18" charset="2"/>
              </a:rPr>
              <a:t>t</a:t>
            </a:r>
            <a:r>
              <a:rPr lang="en-US" sz="2000" dirty="0"/>
              <a:t> is the time lag. i.e. we wish to calculate </a:t>
            </a:r>
            <a:r>
              <a:rPr lang="en-US" sz="2000" i="1" dirty="0"/>
              <a:t>Pr</a:t>
            </a:r>
            <a:r>
              <a:rPr lang="en-US" sz="2000" dirty="0"/>
              <a:t>(w</a:t>
            </a:r>
            <a:r>
              <a:rPr lang="en-US" sz="2000" i="1" baseline="-25000" dirty="0"/>
              <a:t>t</a:t>
            </a:r>
            <a:r>
              <a:rPr lang="en-US" sz="2000" baseline="-25000" dirty="0"/>
              <a:t>-</a:t>
            </a:r>
            <a:r>
              <a:rPr lang="en-US" sz="2000" baseline="-25000" dirty="0">
                <a:latin typeface="Symbol" pitchFamily="18" charset="2"/>
              </a:rPr>
              <a:t>t</a:t>
            </a:r>
            <a:r>
              <a:rPr lang="en-US" sz="2000" dirty="0"/>
              <a:t> |x</a:t>
            </a:r>
            <a:r>
              <a:rPr lang="en-US" sz="2000" baseline="-25000" dirty="0"/>
              <a:t>1</a:t>
            </a:r>
            <a:r>
              <a:rPr lang="en-US" sz="2000" dirty="0"/>
              <a:t> . . .x</a:t>
            </a:r>
            <a:r>
              <a:rPr lang="en-US" sz="2000" i="1" baseline="-25000" dirty="0">
                <a:latin typeface="Times New Roman" pitchFamily="18" charset="0"/>
              </a:rPr>
              <a:t>t</a:t>
            </a:r>
            <a:r>
              <a:rPr lang="en-US" sz="2000" i="1" dirty="0"/>
              <a:t> </a:t>
            </a:r>
            <a:r>
              <a:rPr lang="en-US" sz="2000" dirty="0"/>
              <a:t>).</a:t>
            </a:r>
          </a:p>
          <a:p>
            <a:pPr marL="342900" indent="-342900">
              <a:buFontTx/>
              <a:buAutoNum type="arabicParenR"/>
            </a:pPr>
            <a:endParaRPr lang="en-US" sz="2000" dirty="0"/>
          </a:p>
          <a:p>
            <a:pPr marL="342900" indent="-342900"/>
            <a:r>
              <a:rPr lang="en-US" sz="2000" i="1" dirty="0">
                <a:solidFill>
                  <a:srgbClr val="FF9966"/>
                </a:solidFill>
              </a:rPr>
              <a:t>Fixed Interval Smoother</a:t>
            </a:r>
            <a:r>
              <a:rPr lang="en-US" sz="2000" i="1" dirty="0"/>
              <a:t>: </a:t>
            </a:r>
          </a:p>
          <a:p>
            <a:pPr marL="342900" indent="-342900"/>
            <a:endParaRPr lang="en-US" sz="2000" i="1" dirty="0"/>
          </a:p>
          <a:p>
            <a:pPr marL="342900" indent="-342900"/>
            <a:r>
              <a:rPr lang="en-US" sz="2000" dirty="0"/>
              <a:t>We have a fixed time interval of measurements and want to calculate the optimal state estimate based on all of these measurements. In other words, instead of calculating </a:t>
            </a:r>
            <a:r>
              <a:rPr lang="en-US" sz="2000" i="1" dirty="0"/>
              <a:t>Pr</a:t>
            </a:r>
            <a:r>
              <a:rPr lang="en-US" sz="2000" dirty="0"/>
              <a:t>(w</a:t>
            </a:r>
            <a:r>
              <a:rPr lang="en-US" sz="2000" i="1" baseline="-25000" dirty="0"/>
              <a:t>t</a:t>
            </a:r>
            <a:r>
              <a:rPr lang="en-US" sz="2000" i="1" dirty="0"/>
              <a:t> </a:t>
            </a:r>
            <a:r>
              <a:rPr lang="en-US" sz="2000" dirty="0"/>
              <a:t>|x</a:t>
            </a:r>
            <a:r>
              <a:rPr lang="en-US" sz="2000" baseline="-25000" dirty="0"/>
              <a:t>1</a:t>
            </a:r>
            <a:r>
              <a:rPr lang="en-US" sz="2000" dirty="0"/>
              <a:t> . . .x</a:t>
            </a:r>
            <a:r>
              <a:rPr lang="en-US" sz="2000" i="1" baseline="-25000" dirty="0"/>
              <a:t>t</a:t>
            </a:r>
            <a:r>
              <a:rPr lang="en-US" sz="2000" i="1" dirty="0"/>
              <a:t> </a:t>
            </a:r>
            <a:r>
              <a:rPr lang="en-US" sz="2000" dirty="0"/>
              <a:t>) we now estimate </a:t>
            </a:r>
            <a:r>
              <a:rPr lang="en-US" sz="2000" i="1" dirty="0"/>
              <a:t>Pr</a:t>
            </a:r>
            <a:r>
              <a:rPr lang="en-US" sz="2000" dirty="0"/>
              <a:t>(w</a:t>
            </a:r>
            <a:r>
              <a:rPr lang="en-US" sz="2000" i="1" baseline="-25000" dirty="0"/>
              <a:t>t</a:t>
            </a:r>
            <a:r>
              <a:rPr lang="en-US" sz="2000" i="1" dirty="0"/>
              <a:t> </a:t>
            </a:r>
            <a:r>
              <a:rPr lang="en-US" sz="2000" dirty="0"/>
              <a:t>|x</a:t>
            </a:r>
            <a:r>
              <a:rPr lang="en-US" sz="2000" baseline="-25000" dirty="0"/>
              <a:t>1</a:t>
            </a:r>
            <a:r>
              <a:rPr lang="en-US" sz="2000" dirty="0"/>
              <a:t> . . .</a:t>
            </a:r>
            <a:r>
              <a:rPr lang="en-US" sz="2000" dirty="0" err="1"/>
              <a:t>x</a:t>
            </a:r>
            <a:r>
              <a:rPr lang="en-US" sz="2000" i="1" baseline="-25000" dirty="0" err="1"/>
              <a:t>T</a:t>
            </a:r>
            <a:r>
              <a:rPr lang="en-US" sz="2000" i="1" dirty="0"/>
              <a:t>) </a:t>
            </a:r>
            <a:r>
              <a:rPr lang="en-US" sz="2000" dirty="0"/>
              <a:t>where T is the total length of the interval.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773C55-C5CA-09CB-B2D6-84F33B310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884" y="-171400"/>
            <a:ext cx="4576796" cy="17002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312B1F-ABF5-45A6-803A-861035214649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lag smoother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0242" y="1988840"/>
            <a:ext cx="5072078" cy="1825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293096"/>
            <a:ext cx="4527666" cy="1967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1560" y="1484784"/>
            <a:ext cx="3259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State evolution equation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1560" y="3975447"/>
            <a:ext cx="313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Measurement equation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691680" y="3717032"/>
            <a:ext cx="648072" cy="7200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42900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Estimate delayed by </a:t>
            </a:r>
            <a:r>
              <a:rPr lang="en-CA" sz="1400" dirty="0">
                <a:latin typeface="Symbol" pitchFamily="18" charset="2"/>
              </a:rPr>
              <a:t>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Fixed-lag Kalman Smoothing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772816"/>
            <a:ext cx="4345496" cy="414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51645"/>
          <a:stretch>
            <a:fillRect/>
          </a:stretch>
        </p:blipFill>
        <p:spPr bwMode="auto">
          <a:xfrm>
            <a:off x="196673" y="1783740"/>
            <a:ext cx="4303319" cy="4097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 bwMode="white">
          <a:xfrm>
            <a:off x="196673" y="1772816"/>
            <a:ext cx="272186" cy="410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3717032"/>
            <a:ext cx="77768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track object state from frame to frame in a video</a:t>
            </a:r>
          </a:p>
          <a:p>
            <a:endParaRPr lang="en-CA" sz="2400" dirty="0"/>
          </a:p>
          <a:p>
            <a:r>
              <a:rPr lang="en-CA" sz="2400" dirty="0"/>
              <a:t>Difficulties:</a:t>
            </a:r>
          </a:p>
          <a:p>
            <a:endParaRPr lang="en-CA" sz="1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Clutter (data association)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One image may not  be enough to fully define state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Relationship between frames may be complicated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34" y="1412776"/>
            <a:ext cx="9028170" cy="2200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03946A1-8A2B-DB71-A5D5-55F3C47BD849}"/>
              </a:ext>
            </a:extLst>
          </p:cNvPr>
          <p:cNvGrpSpPr/>
          <p:nvPr/>
        </p:nvGrpSpPr>
        <p:grpSpPr>
          <a:xfrm>
            <a:off x="2112689" y="4451274"/>
            <a:ext cx="823320" cy="524880"/>
            <a:chOff x="2112689" y="4451274"/>
            <a:chExt cx="823320" cy="52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41CE530-CF75-7278-B28D-A04B7C7BC4F4}"/>
                    </a:ext>
                  </a:extLst>
                </p14:cNvPr>
                <p14:cNvContentPartPr/>
                <p14:nvPr/>
              </p14:nvContentPartPr>
              <p14:xfrm>
                <a:off x="2198369" y="4633434"/>
                <a:ext cx="244440" cy="1616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41CE530-CF75-7278-B28D-A04B7C7BC4F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89369" y="4624434"/>
                  <a:ext cx="262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BA2D4AE-14F7-8B55-36B8-57169E761D11}"/>
                    </a:ext>
                  </a:extLst>
                </p14:cNvPr>
                <p14:cNvContentPartPr/>
                <p14:nvPr/>
              </p14:nvContentPartPr>
              <p14:xfrm>
                <a:off x="2244449" y="4550994"/>
                <a:ext cx="34560" cy="2383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BA2D4AE-14F7-8B55-36B8-57169E761D1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35809" y="4541994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919B8D9-91D4-D3FE-4825-D2002DE0CA12}"/>
                    </a:ext>
                  </a:extLst>
                </p14:cNvPr>
                <p14:cNvContentPartPr/>
                <p14:nvPr/>
              </p14:nvContentPartPr>
              <p14:xfrm>
                <a:off x="2112689" y="4725594"/>
                <a:ext cx="320760" cy="2390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919B8D9-91D4-D3FE-4825-D2002DE0CA1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03689" y="4716954"/>
                  <a:ext cx="3384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2A27FA9-E8DA-9929-EEF5-FC023656C4D8}"/>
                    </a:ext>
                  </a:extLst>
                </p14:cNvPr>
                <p14:cNvContentPartPr/>
                <p14:nvPr/>
              </p14:nvContentPartPr>
              <p14:xfrm>
                <a:off x="2227529" y="4742514"/>
                <a:ext cx="283680" cy="2336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2A27FA9-E8DA-9929-EEF5-FC023656C4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18529" y="4733514"/>
                  <a:ext cx="301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8B3B13B-CC9D-BABB-C4D0-09F84A6DAC28}"/>
                    </a:ext>
                  </a:extLst>
                </p14:cNvPr>
                <p14:cNvContentPartPr/>
                <p14:nvPr/>
              </p14:nvContentPartPr>
              <p14:xfrm>
                <a:off x="2550089" y="4527594"/>
                <a:ext cx="137160" cy="1612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8B3B13B-CC9D-BABB-C4D0-09F84A6DAC2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41089" y="4518594"/>
                  <a:ext cx="154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098AF29-8290-480C-1DD0-FEB56013B95B}"/>
                    </a:ext>
                  </a:extLst>
                </p14:cNvPr>
                <p14:cNvContentPartPr/>
                <p14:nvPr/>
              </p14:nvContentPartPr>
              <p14:xfrm>
                <a:off x="2603009" y="4609674"/>
                <a:ext cx="23400" cy="1090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098AF29-8290-480C-1DD0-FEB56013B95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94369" y="4601034"/>
                  <a:ext cx="41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DD62CD4-2DF6-0AE0-FBD5-C206F56B6E7D}"/>
                    </a:ext>
                  </a:extLst>
                </p14:cNvPr>
                <p14:cNvContentPartPr/>
                <p14:nvPr/>
              </p14:nvContentPartPr>
              <p14:xfrm>
                <a:off x="2557649" y="4710834"/>
                <a:ext cx="176040" cy="1422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DD62CD4-2DF6-0AE0-FBD5-C206F56B6E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49009" y="4702194"/>
                  <a:ext cx="193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A68600E-DAA3-0F3D-1EEF-19B984FBB640}"/>
                    </a:ext>
                  </a:extLst>
                </p14:cNvPr>
                <p14:cNvContentPartPr/>
                <p14:nvPr/>
              </p14:nvContentPartPr>
              <p14:xfrm>
                <a:off x="2699489" y="4451274"/>
                <a:ext cx="236520" cy="2800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A68600E-DAA3-0F3D-1EEF-19B984FBB64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90849" y="4442274"/>
                  <a:ext cx="254160" cy="297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Fixed interval smoothing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504097"/>
            <a:ext cx="4917752" cy="996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4196349"/>
            <a:ext cx="2376264" cy="45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5576" y="1844824"/>
            <a:ext cx="3521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Backward set of recursions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7584" y="3543399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9592" y="4911551"/>
            <a:ext cx="8005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Equivalent to belief propagation / forward-backward algorithm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340768"/>
            <a:ext cx="5348616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4" y="-24"/>
            <a:ext cx="9122598" cy="6081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775453" y="6072206"/>
            <a:ext cx="322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from </a:t>
            </a:r>
            <a:r>
              <a:rPr lang="en-US" sz="1600" dirty="0" err="1"/>
              <a:t>Isard</a:t>
            </a:r>
            <a:r>
              <a:rPr lang="en-US" sz="1600" dirty="0"/>
              <a:t> &amp; Blake ECCV 1996</a:t>
            </a:r>
            <a:endParaRPr lang="en-GB" sz="1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with the Kalman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Requires linear temporal and measurement equations</a:t>
            </a:r>
          </a:p>
          <a:p>
            <a:endParaRPr lang="en-CA" dirty="0"/>
          </a:p>
          <a:p>
            <a:r>
              <a:rPr lang="en-CA" dirty="0"/>
              <a:t>Represents result as a normal distribution:  what if the posterior is genuinely multi-modal?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/>
              <a:t>Temporal models</a:t>
            </a:r>
          </a:p>
          <a:p>
            <a:r>
              <a:rPr lang="en-CA" dirty="0"/>
              <a:t>Kalman filter</a:t>
            </a:r>
          </a:p>
          <a:p>
            <a:r>
              <a:rPr lang="en-CA" dirty="0">
                <a:solidFill>
                  <a:srgbClr val="FF0000"/>
                </a:solidFill>
              </a:rPr>
              <a:t>Extended Kalman filter</a:t>
            </a:r>
          </a:p>
          <a:p>
            <a:r>
              <a:rPr lang="en-CA" dirty="0"/>
              <a:t>Unscented Kalman filter</a:t>
            </a:r>
          </a:p>
          <a:p>
            <a:r>
              <a:rPr lang="en-CA" dirty="0"/>
              <a:t>Particle filters</a:t>
            </a:r>
          </a:p>
          <a:p>
            <a:r>
              <a:rPr lang="en-CA" dirty="0"/>
              <a:t>Applications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9DA8A3D-EB64-35E8-3DE8-E9302C6B6F24}"/>
                  </a:ext>
                </a:extLst>
              </p14:cNvPr>
              <p14:cNvContentPartPr/>
              <p14:nvPr/>
            </p14:nvContentPartPr>
            <p14:xfrm>
              <a:off x="457216" y="3106881"/>
              <a:ext cx="96840" cy="278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9DA8A3D-EB64-35E8-3DE8-E9302C6B6F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576" y="3098241"/>
                <a:ext cx="1144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1042576-C071-EB63-FC0F-372FD68674FE}"/>
                  </a:ext>
                </a:extLst>
              </p14:cNvPr>
              <p14:cNvContentPartPr/>
              <p14:nvPr/>
            </p14:nvContentPartPr>
            <p14:xfrm>
              <a:off x="308536" y="3033441"/>
              <a:ext cx="363960" cy="8722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1042576-C071-EB63-FC0F-372FD68674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536" y="3015441"/>
                <a:ext cx="399600" cy="90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76672"/>
            <a:ext cx="7128792" cy="5943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26768" cy="1143000"/>
          </a:xfrm>
        </p:spPr>
        <p:txBody>
          <a:bodyPr/>
          <a:lstStyle/>
          <a:p>
            <a:r>
              <a:rPr lang="en-CA" dirty="0"/>
              <a:t>Roadmap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Extended Kalman Filter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556792"/>
            <a:ext cx="7236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Allows non-linear measurement and temporal equations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68" y="3717032"/>
            <a:ext cx="7326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Key idea:  </a:t>
            </a:r>
            <a:r>
              <a:rPr lang="en-CA" sz="2400" dirty="0"/>
              <a:t>take Taylor expansion and treat as locally linear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204864"/>
            <a:ext cx="3096344" cy="66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2924944"/>
            <a:ext cx="2806504" cy="516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Jacobians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340768"/>
            <a:ext cx="6469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Based on </a:t>
            </a:r>
            <a:r>
              <a:rPr lang="en-CA" sz="2800" dirty="0" err="1"/>
              <a:t>Jacobians</a:t>
            </a:r>
            <a:r>
              <a:rPr lang="en-CA" sz="2800" dirty="0"/>
              <a:t>: matrices of derivatives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988840"/>
            <a:ext cx="4578518" cy="422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Extended Kalman Filter Equations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988840"/>
            <a:ext cx="8811978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Extended Kalman Filter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9" y="1196752"/>
            <a:ext cx="5472608" cy="5284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056907"/>
            <a:ext cx="2016224" cy="65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3284984"/>
            <a:ext cx="2743469" cy="591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4581128"/>
            <a:ext cx="3024336" cy="591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Temporal models</a:t>
            </a:r>
          </a:p>
          <a:p>
            <a:r>
              <a:rPr lang="en-CA" dirty="0"/>
              <a:t>Kalman filter</a:t>
            </a:r>
          </a:p>
          <a:p>
            <a:r>
              <a:rPr lang="en-CA" dirty="0"/>
              <a:t>Extended Kalman filter</a:t>
            </a:r>
          </a:p>
          <a:p>
            <a:r>
              <a:rPr lang="en-CA" dirty="0"/>
              <a:t>Unscented Kalman filter</a:t>
            </a:r>
          </a:p>
          <a:p>
            <a:r>
              <a:rPr lang="en-CA" dirty="0"/>
              <a:t>Particle filters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with EKF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276934"/>
            <a:ext cx="5184576" cy="496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/>
              <a:t>Temporal models</a:t>
            </a:r>
          </a:p>
          <a:p>
            <a:r>
              <a:rPr lang="en-CA" dirty="0"/>
              <a:t>Kalman filter</a:t>
            </a:r>
          </a:p>
          <a:p>
            <a:r>
              <a:rPr lang="en-CA" dirty="0"/>
              <a:t>Extended Kalman filter</a:t>
            </a:r>
          </a:p>
          <a:p>
            <a:r>
              <a:rPr lang="en-CA" dirty="0">
                <a:solidFill>
                  <a:srgbClr val="FF0000"/>
                </a:solidFill>
              </a:rPr>
              <a:t>Unscented Kalman filter</a:t>
            </a:r>
          </a:p>
          <a:p>
            <a:r>
              <a:rPr lang="en-CA" dirty="0"/>
              <a:t>Particle filters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Unscented Kalman Filter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1772816"/>
            <a:ext cx="799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Key ideas:  </a:t>
            </a:r>
          </a:p>
          <a:p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Approximate distribution as a sum of weighted particles with correct mean and covariance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Pass particles through non-linear function of the form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Compute mean and covariance of transformed variables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4077072"/>
            <a:ext cx="2952328" cy="906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Unscented Kalman Filter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4005064"/>
            <a:ext cx="2108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Choose so that 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348880"/>
            <a:ext cx="6246575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1560" y="1700808"/>
            <a:ext cx="362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Approximate with particles: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365104"/>
            <a:ext cx="5341370" cy="183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One possible scheme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92791" y="4725144"/>
            <a:ext cx="99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With: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628799"/>
            <a:ext cx="5400600" cy="230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5157192"/>
            <a:ext cx="2520280" cy="915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Reconstitution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060848"/>
            <a:ext cx="8258650" cy="2825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Unscented Kalman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43831"/>
            <a:ext cx="8892480" cy="4261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Measurement incorporation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4437112"/>
            <a:ext cx="4441338" cy="1709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2596271"/>
            <a:ext cx="4392488" cy="119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971600" y="1484784"/>
            <a:ext cx="6847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Measurement incorporation works in a similar way:</a:t>
            </a:r>
          </a:p>
          <a:p>
            <a:r>
              <a:rPr lang="en-CA" sz="2400" dirty="0"/>
              <a:t>Approximate predicted distribution by set of particles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71600" y="3903439"/>
            <a:ext cx="7080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Particles chosen so that mean and covariance the same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Measurement incorporation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4079718"/>
            <a:ext cx="3168352" cy="69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5445224"/>
            <a:ext cx="4536504" cy="8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971600" y="3615407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Measurement update equations: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9592" y="4911551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Kalman gain now computed from particles: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9" y="2321951"/>
            <a:ext cx="3960440" cy="139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971600" y="1484784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Pass particles through measurement equation and </a:t>
            </a:r>
            <a:r>
              <a:rPr lang="en-CA" sz="2400" dirty="0" err="1"/>
              <a:t>recompute</a:t>
            </a:r>
            <a:r>
              <a:rPr lang="en-CA" sz="2400" dirty="0"/>
              <a:t> mean and variance: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Problems with UKF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124744"/>
            <a:ext cx="5558802" cy="5222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8F8531-1308-417B-9521-21520651E398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Temporal Models</a:t>
            </a: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Consider an evolving system</a:t>
            </a:r>
          </a:p>
          <a:p>
            <a:pPr>
              <a:lnSpc>
                <a:spcPct val="90000"/>
              </a:lnSpc>
            </a:pPr>
            <a:r>
              <a:rPr lang="en-GB" dirty="0"/>
              <a:t>Represented by an unknown vector, </a:t>
            </a:r>
            <a:r>
              <a:rPr lang="en-GB" b="1" dirty="0"/>
              <a:t>w</a:t>
            </a:r>
          </a:p>
          <a:p>
            <a:pPr>
              <a:lnSpc>
                <a:spcPct val="90000"/>
              </a:lnSpc>
            </a:pPr>
            <a:r>
              <a:rPr lang="en-GB" dirty="0"/>
              <a:t>This is termed the </a:t>
            </a:r>
            <a:r>
              <a:rPr lang="en-GB" dirty="0">
                <a:solidFill>
                  <a:srgbClr val="FF9966"/>
                </a:solidFill>
              </a:rPr>
              <a:t>state</a:t>
            </a:r>
          </a:p>
          <a:p>
            <a:pPr>
              <a:lnSpc>
                <a:spcPct val="90000"/>
              </a:lnSpc>
            </a:pPr>
            <a:r>
              <a:rPr lang="en-GB" dirty="0"/>
              <a:t>Examples: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2D Position of tracked object in image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3D Pose of tracked object in world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Joint positions of articulated model</a:t>
            </a:r>
          </a:p>
          <a:p>
            <a:pPr>
              <a:lnSpc>
                <a:spcPct val="90000"/>
              </a:lnSpc>
            </a:pPr>
            <a:r>
              <a:rPr lang="en-GB" dirty="0"/>
              <a:t>OUR GOAL:  To compute the marginal posterior distribution over </a:t>
            </a:r>
            <a:r>
              <a:rPr lang="en-GB" b="1" dirty="0"/>
              <a:t>w</a:t>
            </a:r>
            <a:r>
              <a:rPr lang="en-GB" dirty="0"/>
              <a:t> at time t.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A59F8F3-EB7D-01BB-2B40-CF8FEA08F8F0}"/>
              </a:ext>
            </a:extLst>
          </p:cNvPr>
          <p:cNvGrpSpPr/>
          <p:nvPr/>
        </p:nvGrpSpPr>
        <p:grpSpPr>
          <a:xfrm>
            <a:off x="6596296" y="455121"/>
            <a:ext cx="2139840" cy="799200"/>
            <a:chOff x="6596296" y="455121"/>
            <a:chExt cx="2139840" cy="79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A298ABF-26D8-BF5C-AA98-8C2AB62D3669}"/>
                    </a:ext>
                  </a:extLst>
                </p14:cNvPr>
                <p14:cNvContentPartPr/>
                <p14:nvPr/>
              </p14:nvContentPartPr>
              <p14:xfrm>
                <a:off x="6638056" y="981801"/>
                <a:ext cx="20520" cy="162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A298ABF-26D8-BF5C-AA98-8C2AB62D36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20056" y="964161"/>
                  <a:ext cx="56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EFDF543-6E6E-FF66-2774-9914AE730BC8}"/>
                    </a:ext>
                  </a:extLst>
                </p14:cNvPr>
                <p14:cNvContentPartPr/>
                <p14:nvPr/>
              </p14:nvContentPartPr>
              <p14:xfrm>
                <a:off x="6596296" y="888201"/>
                <a:ext cx="194760" cy="2293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EFDF543-6E6E-FF66-2774-9914AE730B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78656" y="870561"/>
                  <a:ext cx="230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113C69D-20FD-4B66-3D31-89E2CA1762DA}"/>
                    </a:ext>
                  </a:extLst>
                </p14:cNvPr>
                <p14:cNvContentPartPr/>
                <p14:nvPr/>
              </p14:nvContentPartPr>
              <p14:xfrm>
                <a:off x="6636256" y="1008081"/>
                <a:ext cx="111240" cy="601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113C69D-20FD-4B66-3D31-89E2CA1762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18616" y="990081"/>
                  <a:ext cx="146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8CC2B4C-67D3-01F1-4925-BC9F3C071AA9}"/>
                    </a:ext>
                  </a:extLst>
                </p14:cNvPr>
                <p14:cNvContentPartPr/>
                <p14:nvPr/>
              </p14:nvContentPartPr>
              <p14:xfrm>
                <a:off x="6675496" y="871641"/>
                <a:ext cx="291960" cy="3290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8CC2B4C-67D3-01F1-4925-BC9F3C071A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57496" y="853641"/>
                  <a:ext cx="327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3270FC8-C6FB-18E1-55F6-30AAD424EAD2}"/>
                    </a:ext>
                  </a:extLst>
                </p14:cNvPr>
                <p14:cNvContentPartPr/>
                <p14:nvPr/>
              </p14:nvContentPartPr>
              <p14:xfrm>
                <a:off x="6877096" y="812601"/>
                <a:ext cx="152640" cy="441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3270FC8-C6FB-18E1-55F6-30AAD424EAD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59096" y="794601"/>
                  <a:ext cx="1882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CEE1573-FDC6-7001-1977-A757B52DF903}"/>
                    </a:ext>
                  </a:extLst>
                </p14:cNvPr>
                <p14:cNvContentPartPr/>
                <p14:nvPr/>
              </p14:nvContentPartPr>
              <p14:xfrm>
                <a:off x="7119376" y="807561"/>
                <a:ext cx="12960" cy="36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CEE1573-FDC6-7001-1977-A757B52DF9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01736" y="789921"/>
                  <a:ext cx="486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5209657-A420-F694-ECD3-0794CE006446}"/>
                    </a:ext>
                  </a:extLst>
                </p14:cNvPr>
                <p14:cNvContentPartPr/>
                <p14:nvPr/>
              </p14:nvContentPartPr>
              <p14:xfrm>
                <a:off x="7151416" y="962361"/>
                <a:ext cx="45720" cy="1324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5209657-A420-F694-ECD3-0794CE0064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33776" y="944721"/>
                  <a:ext cx="81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60537FB-693C-4BB4-BA78-3920842082E8}"/>
                    </a:ext>
                  </a:extLst>
                </p14:cNvPr>
                <p14:cNvContentPartPr/>
                <p14:nvPr/>
              </p14:nvContentPartPr>
              <p14:xfrm>
                <a:off x="7133776" y="689841"/>
                <a:ext cx="352440" cy="423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60537FB-693C-4BB4-BA78-3920842082E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15776" y="671841"/>
                  <a:ext cx="3880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DB418D7-FF75-930D-2268-A5C1ED5608D6}"/>
                    </a:ext>
                  </a:extLst>
                </p14:cNvPr>
                <p14:cNvContentPartPr/>
                <p14:nvPr/>
              </p14:nvContentPartPr>
              <p14:xfrm>
                <a:off x="7175896" y="829161"/>
                <a:ext cx="154080" cy="1486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DB418D7-FF75-930D-2268-A5C1ED5608D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57896" y="811521"/>
                  <a:ext cx="189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4838A29-B0E7-7272-0FFC-5029EDE31C9B}"/>
                    </a:ext>
                  </a:extLst>
                </p14:cNvPr>
                <p14:cNvContentPartPr/>
                <p14:nvPr/>
              </p14:nvContentPartPr>
              <p14:xfrm>
                <a:off x="7220896" y="893241"/>
                <a:ext cx="91800" cy="1407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4838A29-B0E7-7272-0FFC-5029EDE31C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02896" y="875601"/>
                  <a:ext cx="127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1C83D5C-BA50-9709-F70C-793448C23FF3}"/>
                    </a:ext>
                  </a:extLst>
                </p14:cNvPr>
                <p14:cNvContentPartPr/>
                <p14:nvPr/>
              </p14:nvContentPartPr>
              <p14:xfrm>
                <a:off x="7567936" y="676161"/>
                <a:ext cx="122040" cy="1126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1C83D5C-BA50-9709-F70C-793448C23FF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50296" y="658521"/>
                  <a:ext cx="157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EA60413-C6D1-9120-5A51-B838619752F5}"/>
                    </a:ext>
                  </a:extLst>
                </p14:cNvPr>
                <p14:cNvContentPartPr/>
                <p14:nvPr/>
              </p14:nvContentPartPr>
              <p14:xfrm>
                <a:off x="7620496" y="595161"/>
                <a:ext cx="103680" cy="4665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EA60413-C6D1-9120-5A51-B838619752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02856" y="577161"/>
                  <a:ext cx="1393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D2F3C7B-A3FC-3970-6D29-191D344D68B4}"/>
                    </a:ext>
                  </a:extLst>
                </p14:cNvPr>
                <p14:cNvContentPartPr/>
                <p14:nvPr/>
              </p14:nvContentPartPr>
              <p14:xfrm>
                <a:off x="7585936" y="763641"/>
                <a:ext cx="219960" cy="202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D2F3C7B-A3FC-3970-6D29-191D344D68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67936" y="746001"/>
                  <a:ext cx="255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99E7571-93C6-4E47-C651-D199D3E9AF30}"/>
                    </a:ext>
                  </a:extLst>
                </p14:cNvPr>
                <p14:cNvContentPartPr/>
                <p14:nvPr/>
              </p14:nvContentPartPr>
              <p14:xfrm>
                <a:off x="7742176" y="533961"/>
                <a:ext cx="153720" cy="138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99E7571-93C6-4E47-C651-D199D3E9AF3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24536" y="516321"/>
                  <a:ext cx="189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C670AC7-43FD-D1E9-846A-14A1EEF64955}"/>
                    </a:ext>
                  </a:extLst>
                </p14:cNvPr>
                <p14:cNvContentPartPr/>
                <p14:nvPr/>
              </p14:nvContentPartPr>
              <p14:xfrm>
                <a:off x="7777456" y="548001"/>
                <a:ext cx="115560" cy="2822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C670AC7-43FD-D1E9-846A-14A1EEF6495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59456" y="530001"/>
                  <a:ext cx="1512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B09235B-3BC0-E4E2-AF8E-D3D4015A16D9}"/>
                    </a:ext>
                  </a:extLst>
                </p14:cNvPr>
                <p14:cNvContentPartPr/>
                <p14:nvPr/>
              </p14:nvContentPartPr>
              <p14:xfrm>
                <a:off x="7802296" y="648441"/>
                <a:ext cx="150480" cy="1317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B09235B-3BC0-E4E2-AF8E-D3D4015A16D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84656" y="630441"/>
                  <a:ext cx="186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0E51BE2-9819-9474-519E-89DC0448BEAC}"/>
                    </a:ext>
                  </a:extLst>
                </p14:cNvPr>
                <p14:cNvContentPartPr/>
                <p14:nvPr/>
              </p14:nvContentPartPr>
              <p14:xfrm>
                <a:off x="7741096" y="775881"/>
                <a:ext cx="253440" cy="2145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0E51BE2-9819-9474-519E-89DC0448BEA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23456" y="757881"/>
                  <a:ext cx="2890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4A845FB-475C-AF7E-DE60-F54453A94E61}"/>
                    </a:ext>
                  </a:extLst>
                </p14:cNvPr>
                <p14:cNvContentPartPr/>
                <p14:nvPr/>
              </p14:nvContentPartPr>
              <p14:xfrm>
                <a:off x="7790416" y="856881"/>
                <a:ext cx="309240" cy="1789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4A845FB-475C-AF7E-DE60-F54453A94E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72776" y="838881"/>
                  <a:ext cx="344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909D7D1-4CCB-C459-81AC-BEAB7DBC3B77}"/>
                    </a:ext>
                  </a:extLst>
                </p14:cNvPr>
                <p14:cNvContentPartPr/>
                <p14:nvPr/>
              </p14:nvContentPartPr>
              <p14:xfrm>
                <a:off x="8264176" y="455121"/>
                <a:ext cx="79560" cy="61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909D7D1-4CCB-C459-81AC-BEAB7DBC3B7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46536" y="437121"/>
                  <a:ext cx="115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8A93DA1-9EC9-B7F7-3EA1-638A73912FDC}"/>
                    </a:ext>
                  </a:extLst>
                </p14:cNvPr>
                <p14:cNvContentPartPr/>
                <p14:nvPr/>
              </p14:nvContentPartPr>
              <p14:xfrm>
                <a:off x="8175616" y="518841"/>
                <a:ext cx="228240" cy="1317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8A93DA1-9EC9-B7F7-3EA1-638A73912F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57976" y="500841"/>
                  <a:ext cx="263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3F07CEE-E934-7DBB-C88C-1F372B2CD529}"/>
                    </a:ext>
                  </a:extLst>
                </p14:cNvPr>
                <p14:cNvContentPartPr/>
                <p14:nvPr/>
              </p14:nvContentPartPr>
              <p14:xfrm>
                <a:off x="8358496" y="498321"/>
                <a:ext cx="12240" cy="1400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3F07CEE-E934-7DBB-C88C-1F372B2CD52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40856" y="480321"/>
                  <a:ext cx="47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0D94D82-507A-B4EF-93EA-5A1403FB2156}"/>
                    </a:ext>
                  </a:extLst>
                </p14:cNvPr>
                <p14:cNvContentPartPr/>
                <p14:nvPr/>
              </p14:nvContentPartPr>
              <p14:xfrm>
                <a:off x="8260216" y="467721"/>
                <a:ext cx="259920" cy="3344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0D94D82-507A-B4EF-93EA-5A1403FB215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42216" y="450081"/>
                  <a:ext cx="2955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F7503E0-B8EF-A94D-7D68-9885BBD8A707}"/>
                    </a:ext>
                  </a:extLst>
                </p14:cNvPr>
                <p14:cNvContentPartPr/>
                <p14:nvPr/>
              </p14:nvContentPartPr>
              <p14:xfrm>
                <a:off x="8400256" y="591201"/>
                <a:ext cx="22680" cy="2185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F7503E0-B8EF-A94D-7D68-9885BBD8A70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82256" y="573561"/>
                  <a:ext cx="583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43018D7-F782-244A-3E55-AAD54FCE3203}"/>
                    </a:ext>
                  </a:extLst>
                </p14:cNvPr>
                <p14:cNvContentPartPr/>
                <p14:nvPr/>
              </p14:nvContentPartPr>
              <p14:xfrm>
                <a:off x="8218456" y="830601"/>
                <a:ext cx="517680" cy="1314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43018D7-F782-244A-3E55-AAD54FCE320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00816" y="812961"/>
                  <a:ext cx="55332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6E33A706-11A4-2685-978A-D62B3648CF9F}"/>
                  </a:ext>
                </a:extLst>
              </p14:cNvPr>
              <p14:cNvContentPartPr/>
              <p14:nvPr/>
            </p14:nvContentPartPr>
            <p14:xfrm>
              <a:off x="3854536" y="3217401"/>
              <a:ext cx="819360" cy="3924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6E33A706-11A4-2685-978A-D62B3648CF9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36536" y="3199401"/>
                <a:ext cx="85500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70CC1202-EB03-B37A-4FAC-B4EF24D00476}"/>
              </a:ext>
            </a:extLst>
          </p:cNvPr>
          <p:cNvGrpSpPr/>
          <p:nvPr/>
        </p:nvGrpSpPr>
        <p:grpSpPr>
          <a:xfrm>
            <a:off x="5125696" y="2528721"/>
            <a:ext cx="1864440" cy="689040"/>
            <a:chOff x="5125696" y="2528721"/>
            <a:chExt cx="1864440" cy="68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B74EAF7-1F93-5B8D-EB36-0716181EC050}"/>
                    </a:ext>
                  </a:extLst>
                </p14:cNvPr>
                <p14:cNvContentPartPr/>
                <p14:nvPr/>
              </p14:nvContentPartPr>
              <p14:xfrm>
                <a:off x="5169256" y="2759481"/>
                <a:ext cx="207000" cy="4582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B74EAF7-1F93-5B8D-EB36-0716181EC0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51256" y="2741841"/>
                  <a:ext cx="24264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84EB1F2D-9465-ED46-4C1D-5D711B292B2D}"/>
                    </a:ext>
                  </a:extLst>
                </p14:cNvPr>
                <p14:cNvContentPartPr/>
                <p14:nvPr/>
              </p14:nvContentPartPr>
              <p14:xfrm>
                <a:off x="5125696" y="3054321"/>
                <a:ext cx="320760" cy="1206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84EB1F2D-9465-ED46-4C1D-5D711B292B2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08056" y="3036321"/>
                  <a:ext cx="356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0965D9B-E504-C922-18B5-EE756A46A506}"/>
                    </a:ext>
                  </a:extLst>
                </p14:cNvPr>
                <p14:cNvContentPartPr/>
                <p14:nvPr/>
              </p14:nvContentPartPr>
              <p14:xfrm>
                <a:off x="5571736" y="2771721"/>
                <a:ext cx="110160" cy="3124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0965D9B-E504-C922-18B5-EE756A46A50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53736" y="2753721"/>
                  <a:ext cx="1458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0438FD9-30AF-07D6-2E5A-3A13D2236505}"/>
                    </a:ext>
                  </a:extLst>
                </p14:cNvPr>
                <p14:cNvContentPartPr/>
                <p14:nvPr/>
              </p14:nvContentPartPr>
              <p14:xfrm>
                <a:off x="5673976" y="2733561"/>
                <a:ext cx="5400" cy="370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0438FD9-30AF-07D6-2E5A-3A13D223650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55976" y="2715921"/>
                  <a:ext cx="410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A30E97D-0A6A-62F6-1B39-1595BC17985A}"/>
                    </a:ext>
                  </a:extLst>
                </p14:cNvPr>
                <p14:cNvContentPartPr/>
                <p14:nvPr/>
              </p14:nvContentPartPr>
              <p14:xfrm>
                <a:off x="5658496" y="2781441"/>
                <a:ext cx="159840" cy="1681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A30E97D-0A6A-62F6-1B39-1595BC17985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40496" y="2763441"/>
                  <a:ext cx="195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B5174FC-046A-E782-0C09-BADFAB4A32E0}"/>
                    </a:ext>
                  </a:extLst>
                </p14:cNvPr>
                <p14:cNvContentPartPr/>
                <p14:nvPr/>
              </p14:nvContentPartPr>
              <p14:xfrm>
                <a:off x="5677576" y="2913921"/>
                <a:ext cx="46440" cy="1458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B5174FC-046A-E782-0C09-BADFAB4A32E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59936" y="2895921"/>
                  <a:ext cx="82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754EEDC-B9C9-25A7-8A24-65CFE10EED90}"/>
                    </a:ext>
                  </a:extLst>
                </p14:cNvPr>
                <p14:cNvContentPartPr/>
                <p14:nvPr/>
              </p14:nvContentPartPr>
              <p14:xfrm>
                <a:off x="5779816" y="2882241"/>
                <a:ext cx="174960" cy="1350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754EEDC-B9C9-25A7-8A24-65CFE10EED9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62176" y="2864241"/>
                  <a:ext cx="210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9B3C253-A7A2-3593-491B-D442D0980E3E}"/>
                    </a:ext>
                  </a:extLst>
                </p14:cNvPr>
                <p14:cNvContentPartPr/>
                <p14:nvPr/>
              </p14:nvContentPartPr>
              <p14:xfrm>
                <a:off x="6124696" y="2624841"/>
                <a:ext cx="100440" cy="3535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9B3C253-A7A2-3593-491B-D442D0980E3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06696" y="2607201"/>
                  <a:ext cx="1360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309AD97-9257-CEAC-8875-D899C27F866D}"/>
                    </a:ext>
                  </a:extLst>
                </p14:cNvPr>
                <p14:cNvContentPartPr/>
                <p14:nvPr/>
              </p14:nvContentPartPr>
              <p14:xfrm>
                <a:off x="6091576" y="2639601"/>
                <a:ext cx="225720" cy="369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309AD97-9257-CEAC-8875-D899C27F86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73576" y="2621961"/>
                  <a:ext cx="2613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5295606-7D38-4319-B6F9-D30FE49D02FB}"/>
                    </a:ext>
                  </a:extLst>
                </p14:cNvPr>
                <p14:cNvContentPartPr/>
                <p14:nvPr/>
              </p14:nvContentPartPr>
              <p14:xfrm>
                <a:off x="6331696" y="2623401"/>
                <a:ext cx="142200" cy="2473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5295606-7D38-4319-B6F9-D30FE49D02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14056" y="2605401"/>
                  <a:ext cx="177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DC13100-605B-5393-CDBC-9BBF229F56AE}"/>
                    </a:ext>
                  </a:extLst>
                </p14:cNvPr>
                <p14:cNvContentPartPr/>
                <p14:nvPr/>
              </p14:nvContentPartPr>
              <p14:xfrm>
                <a:off x="6654616" y="2561121"/>
                <a:ext cx="167040" cy="792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DC13100-605B-5393-CDBC-9BBF229F56A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36616" y="2543481"/>
                  <a:ext cx="202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A519E3B-975F-823B-75EE-98D59F3F621C}"/>
                    </a:ext>
                  </a:extLst>
                </p14:cNvPr>
                <p14:cNvContentPartPr/>
                <p14:nvPr/>
              </p14:nvContentPartPr>
              <p14:xfrm>
                <a:off x="6657856" y="2528721"/>
                <a:ext cx="173160" cy="2559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A519E3B-975F-823B-75EE-98D59F3F621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40216" y="2510721"/>
                  <a:ext cx="2088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71CC724-54C7-CE73-4424-371C850C9DE4}"/>
                    </a:ext>
                  </a:extLst>
                </p14:cNvPr>
                <p14:cNvContentPartPr/>
                <p14:nvPr/>
              </p14:nvContentPartPr>
              <p14:xfrm>
                <a:off x="6787456" y="2751561"/>
                <a:ext cx="74880" cy="111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71CC724-54C7-CE73-4424-371C850C9DE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69456" y="2733561"/>
                  <a:ext cx="110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E2F9450-DC33-5073-A1F2-455A10E41EBB}"/>
                    </a:ext>
                  </a:extLst>
                </p14:cNvPr>
                <p14:cNvContentPartPr/>
                <p14:nvPr/>
              </p14:nvContentPartPr>
              <p14:xfrm>
                <a:off x="6645256" y="2821761"/>
                <a:ext cx="344880" cy="1400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E2F9450-DC33-5073-A1F2-455A10E41E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27616" y="2803761"/>
                  <a:ext cx="38052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E1E9695A-896A-BFCB-7F84-0CF6B98CEDA8}"/>
              </a:ext>
            </a:extLst>
          </p:cNvPr>
          <p:cNvGrpSpPr/>
          <p:nvPr/>
        </p:nvGrpSpPr>
        <p:grpSpPr>
          <a:xfrm>
            <a:off x="6176536" y="3146121"/>
            <a:ext cx="167040" cy="462600"/>
            <a:chOff x="6176536" y="3146121"/>
            <a:chExt cx="16704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FDB75D2-5455-760F-3295-900FF8F414A6}"/>
                    </a:ext>
                  </a:extLst>
                </p14:cNvPr>
                <p14:cNvContentPartPr/>
                <p14:nvPr/>
              </p14:nvContentPartPr>
              <p14:xfrm>
                <a:off x="6243496" y="3146121"/>
                <a:ext cx="85320" cy="4017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FDB75D2-5455-760F-3295-900FF8F414A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25856" y="3128121"/>
                  <a:ext cx="1209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039094A-52DD-5125-F720-CDD91B4128D2}"/>
                    </a:ext>
                  </a:extLst>
                </p14:cNvPr>
                <p14:cNvContentPartPr/>
                <p14:nvPr/>
              </p14:nvContentPartPr>
              <p14:xfrm>
                <a:off x="6176536" y="3470121"/>
                <a:ext cx="167040" cy="1386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039094A-52DD-5125-F720-CDD91B4128D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58536" y="3452121"/>
                  <a:ext cx="20268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5B26B1E-B34C-2028-1889-7DA97D3897DA}"/>
              </a:ext>
            </a:extLst>
          </p:cNvPr>
          <p:cNvGrpSpPr/>
          <p:nvPr/>
        </p:nvGrpSpPr>
        <p:grpSpPr>
          <a:xfrm>
            <a:off x="715336" y="5471001"/>
            <a:ext cx="6890040" cy="815400"/>
            <a:chOff x="715336" y="5471001"/>
            <a:chExt cx="6890040" cy="81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BCE26AC-779F-CDAE-22FC-D13367A0F99E}"/>
                    </a:ext>
                  </a:extLst>
                </p14:cNvPr>
                <p14:cNvContentPartPr/>
                <p14:nvPr/>
              </p14:nvContentPartPr>
              <p14:xfrm>
                <a:off x="871576" y="5471001"/>
                <a:ext cx="6490080" cy="2570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BCE26AC-779F-CDAE-22FC-D13367A0F99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3936" y="5453361"/>
                  <a:ext cx="65257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6C407E2-733F-055F-6C7C-67874F7560FE}"/>
                    </a:ext>
                  </a:extLst>
                </p14:cNvPr>
                <p14:cNvContentPartPr/>
                <p14:nvPr/>
              </p14:nvContentPartPr>
              <p14:xfrm>
                <a:off x="715336" y="5829921"/>
                <a:ext cx="6890040" cy="4564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6C407E2-733F-055F-6C7C-67874F7560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7336" y="5812281"/>
                  <a:ext cx="6925680" cy="492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/>
              <a:t>Temporal models</a:t>
            </a:r>
          </a:p>
          <a:p>
            <a:r>
              <a:rPr lang="en-CA" dirty="0"/>
              <a:t>Kalman filter</a:t>
            </a:r>
          </a:p>
          <a:p>
            <a:r>
              <a:rPr lang="en-CA" dirty="0"/>
              <a:t>Extended Kalman filter</a:t>
            </a:r>
          </a:p>
          <a:p>
            <a:r>
              <a:rPr lang="en-CA" dirty="0"/>
              <a:t>Unscented Kalman filter</a:t>
            </a:r>
          </a:p>
          <a:p>
            <a:r>
              <a:rPr lang="en-CA" dirty="0">
                <a:solidFill>
                  <a:srgbClr val="FF0000"/>
                </a:solidFill>
              </a:rPr>
              <a:t>Particle filters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2775453" y="6072206"/>
            <a:ext cx="322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Figure from </a:t>
            </a:r>
            <a:r>
              <a:rPr lang="en-US" sz="1600" dirty="0" err="1"/>
              <a:t>Isard</a:t>
            </a:r>
            <a:r>
              <a:rPr lang="en-US" sz="1600" dirty="0"/>
              <a:t> &amp; Blake ECCV 1996</a:t>
            </a:r>
            <a:endParaRPr lang="en-GB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90" y="0"/>
            <a:ext cx="8643966" cy="60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/>
              <a:t>Particle filters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924944"/>
            <a:ext cx="5940152" cy="102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55577" y="1196752"/>
            <a:ext cx="7632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Key idea:  </a:t>
            </a:r>
          </a:p>
          <a:p>
            <a:endParaRPr lang="en-CA" sz="2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Represent probability distribution as a set of weighted particles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4077072"/>
            <a:ext cx="7632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Advantages and disadvantages:  </a:t>
            </a:r>
          </a:p>
          <a:p>
            <a:endParaRPr lang="en-CA" sz="2400" dirty="0"/>
          </a:p>
          <a:p>
            <a:pPr marL="800100" lvl="1" indent="-342900"/>
            <a:r>
              <a:rPr lang="en-CA" sz="2400" dirty="0"/>
              <a:t>+ Can represent non-Gaussian multimodal densities</a:t>
            </a:r>
          </a:p>
          <a:p>
            <a:pPr marL="800100" lvl="1" indent="-342900"/>
            <a:r>
              <a:rPr lang="en-CA" sz="2400" dirty="0"/>
              <a:t>+ No need for data association</a:t>
            </a:r>
          </a:p>
          <a:p>
            <a:pPr marL="800100" lvl="1" indent="-342900"/>
            <a:r>
              <a:rPr lang="en-CA" sz="2400" dirty="0"/>
              <a:t>-  Expensive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/>
              <a:t>Condensation Algorithm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 l="8003" t="97407" r="6569" b="494"/>
          <a:stretch>
            <a:fillRect/>
          </a:stretch>
        </p:blipFill>
        <p:spPr bwMode="auto">
          <a:xfrm>
            <a:off x="755576" y="6093296"/>
            <a:ext cx="806489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 b="67362"/>
          <a:stretch>
            <a:fillRect/>
          </a:stretch>
        </p:blipFill>
        <p:spPr bwMode="auto">
          <a:xfrm>
            <a:off x="179512" y="1946506"/>
            <a:ext cx="8681713" cy="411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3569" y="1124744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Stage 1:</a:t>
            </a:r>
            <a:r>
              <a:rPr lang="en-CA" sz="2400" dirty="0"/>
              <a:t> Resample from weighted particles according to their weight to get </a:t>
            </a:r>
            <a:r>
              <a:rPr lang="en-CA" sz="2400" dirty="0" err="1"/>
              <a:t>unweighted</a:t>
            </a:r>
            <a:r>
              <a:rPr lang="en-CA" sz="2400" dirty="0"/>
              <a:t> particles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/>
              <a:t>Condensation Algorithm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 t="32953" b="34869"/>
          <a:stretch>
            <a:fillRect/>
          </a:stretch>
        </p:blipFill>
        <p:spPr bwMode="auto">
          <a:xfrm>
            <a:off x="87525" y="1988840"/>
            <a:ext cx="8778374" cy="410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 l="8003" t="97407" r="6569" b="494"/>
          <a:stretch>
            <a:fillRect/>
          </a:stretch>
        </p:blipFill>
        <p:spPr bwMode="auto">
          <a:xfrm>
            <a:off x="539552" y="6093296"/>
            <a:ext cx="806489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3569" y="1013827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Stage 2:</a:t>
            </a:r>
            <a:r>
              <a:rPr lang="en-CA" sz="2400" dirty="0"/>
              <a:t> Pass </a:t>
            </a:r>
            <a:r>
              <a:rPr lang="en-CA" sz="2400" dirty="0" err="1"/>
              <a:t>unweighted</a:t>
            </a:r>
            <a:r>
              <a:rPr lang="en-CA" sz="2400" dirty="0"/>
              <a:t> samples through temporal model and add noise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CA" dirty="0"/>
              <a:t>Condensation Algorithm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 t="65537"/>
          <a:stretch>
            <a:fillRect/>
          </a:stretch>
        </p:blipFill>
        <p:spPr bwMode="auto">
          <a:xfrm>
            <a:off x="417036" y="2060848"/>
            <a:ext cx="8331428" cy="41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3569" y="1239143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dirty="0"/>
              <a:t>Stage 3:</a:t>
            </a:r>
            <a:r>
              <a:rPr lang="en-CA" sz="2400" dirty="0"/>
              <a:t> Weight samples by measurement density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Association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93" y="1484784"/>
            <a:ext cx="9066507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  <a:noFill/>
        </p:spPr>
        <p:txBody>
          <a:bodyPr>
            <a:normAutofit/>
          </a:bodyPr>
          <a:lstStyle/>
          <a:p>
            <a:r>
              <a:rPr lang="en-CA" dirty="0"/>
              <a:t>Temporal models</a:t>
            </a:r>
          </a:p>
          <a:p>
            <a:r>
              <a:rPr lang="en-CA" dirty="0"/>
              <a:t>Kalman filter</a:t>
            </a:r>
          </a:p>
          <a:p>
            <a:r>
              <a:rPr lang="en-CA" dirty="0"/>
              <a:t>Extended Kalman filter</a:t>
            </a:r>
          </a:p>
          <a:p>
            <a:r>
              <a:rPr lang="en-CA" dirty="0"/>
              <a:t>Unscented Kalman filter</a:t>
            </a:r>
          </a:p>
          <a:p>
            <a:r>
              <a:rPr lang="en-CA" dirty="0"/>
              <a:t>Particle filters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CEF1F2-2217-48A4-AAB2-42D19C6CD6E7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pedestrians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668" y="1340768"/>
            <a:ext cx="8840828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5773184"/>
            <a:ext cx="3024336" cy="32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3F058C-9911-4036-B771-85A29F4C637C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6061670"/>
            <a:ext cx="18954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Tracking contour in clutter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309142"/>
            <a:ext cx="8640960" cy="473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6D712A-4F52-4D68-B4D6-873948C233CE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Estimating State</a:t>
            </a:r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Tx/>
              <a:buNone/>
            </a:pPr>
            <a:r>
              <a:rPr lang="en-GB" sz="2800" dirty="0"/>
              <a:t>Two contributions to estimating the state:</a:t>
            </a:r>
          </a:p>
          <a:p>
            <a:pPr marL="609600" indent="-609600">
              <a:buFontTx/>
              <a:buAutoNum type="arabicPeriod"/>
            </a:pPr>
            <a:r>
              <a:rPr lang="en-GB" sz="2800" dirty="0"/>
              <a:t>A set of </a:t>
            </a:r>
            <a:r>
              <a:rPr lang="en-GB" sz="2800" dirty="0">
                <a:solidFill>
                  <a:srgbClr val="FF9966"/>
                </a:solidFill>
              </a:rPr>
              <a:t>measurements</a:t>
            </a:r>
            <a:r>
              <a:rPr lang="en-GB" sz="2800" dirty="0"/>
              <a:t> </a:t>
            </a:r>
            <a:r>
              <a:rPr lang="en-GB" sz="2800" b="1" dirty="0" err="1"/>
              <a:t>x</a:t>
            </a:r>
            <a:r>
              <a:rPr lang="en-GB" sz="2800" baseline="-25000" dirty="0" err="1"/>
              <a:t>t</a:t>
            </a:r>
            <a:r>
              <a:rPr lang="en-GB" sz="2800" dirty="0"/>
              <a:t>, which provide information about the state </a:t>
            </a:r>
            <a:r>
              <a:rPr lang="en-GB" sz="2800" b="1" dirty="0"/>
              <a:t>w</a:t>
            </a:r>
            <a:r>
              <a:rPr lang="en-GB" sz="2800" baseline="-25000" dirty="0"/>
              <a:t>t</a:t>
            </a:r>
            <a:r>
              <a:rPr lang="en-GB" sz="2800" dirty="0"/>
              <a:t> at time t.  This is a generative model:  the measurements are derived from the state using a known probability relation Pr(</a:t>
            </a:r>
            <a:r>
              <a:rPr lang="en-GB" sz="2800" b="1" dirty="0"/>
              <a:t>x</a:t>
            </a:r>
            <a:r>
              <a:rPr lang="en-GB" sz="2800" baseline="-25000" dirty="0"/>
              <a:t>t</a:t>
            </a:r>
            <a:r>
              <a:rPr lang="en-GB" sz="2800" dirty="0"/>
              <a:t>|</a:t>
            </a:r>
            <a:r>
              <a:rPr lang="en-GB" sz="2800" b="1" dirty="0"/>
              <a:t>w</a:t>
            </a:r>
            <a:r>
              <a:rPr lang="en-GB" sz="2800" baseline="-25000" dirty="0"/>
              <a:t>1</a:t>
            </a:r>
            <a:r>
              <a:rPr lang="en-GB" sz="2800" dirty="0"/>
              <a:t>…</a:t>
            </a:r>
            <a:r>
              <a:rPr lang="en-GB" sz="2800" b="1" dirty="0" err="1"/>
              <a:t>w</a:t>
            </a:r>
            <a:r>
              <a:rPr lang="en-GB" sz="2800" baseline="-25000" dirty="0" err="1"/>
              <a:t>T</a:t>
            </a:r>
            <a:r>
              <a:rPr lang="en-GB" sz="2800" dirty="0"/>
              <a:t>)</a:t>
            </a:r>
          </a:p>
          <a:p>
            <a:pPr marL="609600" indent="-609600">
              <a:buFontTx/>
              <a:buAutoNum type="arabicPeriod"/>
            </a:pPr>
            <a:r>
              <a:rPr lang="en-GB" sz="2800" dirty="0"/>
              <a:t>A </a:t>
            </a:r>
            <a:r>
              <a:rPr lang="en-GB" sz="2800" dirty="0">
                <a:solidFill>
                  <a:srgbClr val="FF9966"/>
                </a:solidFill>
              </a:rPr>
              <a:t>time series model</a:t>
            </a:r>
            <a:r>
              <a:rPr lang="en-GB" sz="2800" dirty="0"/>
              <a:t>, which says something about the expected way that the system will evolve e.g., Pr(</a:t>
            </a:r>
            <a:r>
              <a:rPr lang="en-GB" sz="2800" b="1" dirty="0"/>
              <a:t>w</a:t>
            </a:r>
            <a:r>
              <a:rPr lang="en-GB" sz="2800" baseline="-25000" dirty="0"/>
              <a:t>t</a:t>
            </a:r>
            <a:r>
              <a:rPr lang="en-GB" sz="2800" dirty="0"/>
              <a:t>|</a:t>
            </a:r>
            <a:r>
              <a:rPr lang="en-GB" sz="2800" b="1" dirty="0"/>
              <a:t>w</a:t>
            </a:r>
            <a:r>
              <a:rPr lang="en-GB" sz="2800" baseline="-25000" dirty="0"/>
              <a:t>1</a:t>
            </a:r>
            <a:r>
              <a:rPr lang="en-GB" sz="2800" dirty="0"/>
              <a:t>...</a:t>
            </a:r>
            <a:r>
              <a:rPr lang="en-GB" sz="2800" b="1" dirty="0"/>
              <a:t>w</a:t>
            </a:r>
            <a:r>
              <a:rPr lang="en-GB" sz="2800" baseline="-25000" dirty="0"/>
              <a:t>t-1</a:t>
            </a:r>
            <a:r>
              <a:rPr lang="en-GB" sz="2800" dirty="0"/>
              <a:t>,</a:t>
            </a:r>
            <a:r>
              <a:rPr lang="en-GB" sz="2800" b="1" dirty="0"/>
              <a:t>w</a:t>
            </a:r>
            <a:r>
              <a:rPr lang="en-GB" sz="2800" baseline="-25000" dirty="0"/>
              <a:t>t+1</a:t>
            </a:r>
            <a:r>
              <a:rPr lang="en-GB" sz="2800" dirty="0"/>
              <a:t>…</a:t>
            </a:r>
            <a:r>
              <a:rPr lang="en-GB" sz="2800" b="1" dirty="0" err="1"/>
              <a:t>w</a:t>
            </a:r>
            <a:r>
              <a:rPr lang="en-GB" sz="2800" baseline="-25000" dirty="0" err="1"/>
              <a:t>T</a:t>
            </a:r>
            <a:r>
              <a:rPr lang="en-GB" sz="2800" dirty="0"/>
              <a:t>)</a:t>
            </a:r>
            <a:endParaRPr lang="en-US" sz="28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929F392-EE4E-0507-D9F2-D54E1BC52810}"/>
                  </a:ext>
                </a:extLst>
              </p14:cNvPr>
              <p14:cNvContentPartPr/>
              <p14:nvPr/>
            </p14:nvContentPartPr>
            <p14:xfrm>
              <a:off x="1082536" y="2394012"/>
              <a:ext cx="3829320" cy="259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929F392-EE4E-0507-D9F2-D54E1BC528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4896" y="2376012"/>
                <a:ext cx="38649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12E0EA5-28A3-200F-8584-A3C19562167A}"/>
                  </a:ext>
                </a:extLst>
              </p14:cNvPr>
              <p14:cNvContentPartPr/>
              <p14:nvPr/>
            </p14:nvContentPartPr>
            <p14:xfrm>
              <a:off x="1019896" y="4620612"/>
              <a:ext cx="3269160" cy="3780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12E0EA5-28A3-200F-8584-A3C1956216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2256" y="4602612"/>
                <a:ext cx="3304800" cy="41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E20217FD-EDB5-F556-1DAB-0EDE69D0AA79}"/>
              </a:ext>
            </a:extLst>
          </p:cNvPr>
          <p:cNvGrpSpPr/>
          <p:nvPr/>
        </p:nvGrpSpPr>
        <p:grpSpPr>
          <a:xfrm>
            <a:off x="1797856" y="5644452"/>
            <a:ext cx="2751480" cy="456840"/>
            <a:chOff x="1797856" y="5644452"/>
            <a:chExt cx="275148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606397D-1D03-EC7C-195B-488EDB4D11A0}"/>
                    </a:ext>
                  </a:extLst>
                </p14:cNvPr>
                <p14:cNvContentPartPr/>
                <p14:nvPr/>
              </p14:nvContentPartPr>
              <p14:xfrm>
                <a:off x="1797856" y="5689812"/>
                <a:ext cx="162720" cy="367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606397D-1D03-EC7C-195B-488EDB4D11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89216" y="5680812"/>
                  <a:ext cx="180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BBDFCB3-03CA-FF35-332D-D03C0976C5A5}"/>
                    </a:ext>
                  </a:extLst>
                </p14:cNvPr>
                <p14:cNvContentPartPr/>
                <p14:nvPr/>
              </p14:nvContentPartPr>
              <p14:xfrm>
                <a:off x="3409576" y="5644452"/>
                <a:ext cx="1139760" cy="189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BBDFCB3-03CA-FF35-332D-D03C0976C5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00936" y="5635452"/>
                  <a:ext cx="1157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B0394B1-F741-74DF-93D1-FBDD752618EA}"/>
                    </a:ext>
                  </a:extLst>
                </p14:cNvPr>
                <p14:cNvContentPartPr/>
                <p14:nvPr/>
              </p14:nvContentPartPr>
              <p14:xfrm>
                <a:off x="2070016" y="5784492"/>
                <a:ext cx="1199160" cy="3168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B0394B1-F741-74DF-93D1-FBDD752618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61376" y="5775492"/>
                  <a:ext cx="1216800" cy="33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F06837F-C486-2957-205D-3683AEA265DF}"/>
                  </a:ext>
                </a:extLst>
              </p14:cNvPr>
              <p14:cNvContentPartPr/>
              <p14:nvPr/>
            </p14:nvContentPartPr>
            <p14:xfrm>
              <a:off x="1013249" y="3255714"/>
              <a:ext cx="2840040" cy="2908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F06837F-C486-2957-205D-3683AEA265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4609" y="3247074"/>
                <a:ext cx="2857680" cy="308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0FEEFC-CA35-4753-B960-4670940E0389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Simultaneous localization and mapping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8591650" cy="42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5805264"/>
            <a:ext cx="2457251" cy="335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61</a:t>
            </a:fld>
            <a:endParaRPr lang="en-CA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" y="66675"/>
            <a:ext cx="8953500" cy="672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Temporal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340768"/>
            <a:ext cx="5348616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B8C356F0-51F5-A0D2-ABEB-FBF252946B0B}"/>
              </a:ext>
            </a:extLst>
          </p:cNvPr>
          <p:cNvGrpSpPr/>
          <p:nvPr/>
        </p:nvGrpSpPr>
        <p:grpSpPr>
          <a:xfrm>
            <a:off x="2994136" y="4041372"/>
            <a:ext cx="1092240" cy="595080"/>
            <a:chOff x="2994136" y="4041372"/>
            <a:chExt cx="1092240" cy="5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2E2970C-E351-41D9-CE91-01203660FB6E}"/>
                    </a:ext>
                  </a:extLst>
                </p14:cNvPr>
                <p14:cNvContentPartPr/>
                <p14:nvPr/>
              </p14:nvContentPartPr>
              <p14:xfrm>
                <a:off x="3205096" y="4098612"/>
                <a:ext cx="32400" cy="565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2E2970C-E351-41D9-CE91-01203660FB6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96456" y="4089612"/>
                  <a:ext cx="50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0EBE6520-051A-F57F-7EE9-C291B8D229E8}"/>
                    </a:ext>
                  </a:extLst>
                </p14:cNvPr>
                <p14:cNvContentPartPr/>
                <p14:nvPr/>
              </p14:nvContentPartPr>
              <p14:xfrm>
                <a:off x="3182056" y="4061532"/>
                <a:ext cx="88920" cy="792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0EBE6520-051A-F57F-7EE9-C291B8D229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73056" y="4052892"/>
                  <a:ext cx="106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EF015AE-6E7C-18E8-3921-07075CC29826}"/>
                    </a:ext>
                  </a:extLst>
                </p14:cNvPr>
                <p14:cNvContentPartPr/>
                <p14:nvPr/>
              </p14:nvContentPartPr>
              <p14:xfrm>
                <a:off x="3080176" y="4047852"/>
                <a:ext cx="164160" cy="1796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EF015AE-6E7C-18E8-3921-07075CC298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71176" y="4038852"/>
                  <a:ext cx="181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5165220-6538-C698-A010-518B53635C62}"/>
                    </a:ext>
                  </a:extLst>
                </p14:cNvPr>
                <p14:cNvContentPartPr/>
                <p14:nvPr/>
              </p14:nvContentPartPr>
              <p14:xfrm>
                <a:off x="3146776" y="4041372"/>
                <a:ext cx="54000" cy="3016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5165220-6538-C698-A010-518B53635C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37776" y="4032372"/>
                  <a:ext cx="716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6DD2EAD-6685-6676-9F6C-D6AE5BFD6523}"/>
                    </a:ext>
                  </a:extLst>
                </p14:cNvPr>
                <p14:cNvContentPartPr/>
                <p14:nvPr/>
              </p14:nvContentPartPr>
              <p14:xfrm>
                <a:off x="2994136" y="4383732"/>
                <a:ext cx="278640" cy="252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6DD2EAD-6685-6676-9F6C-D6AE5BFD652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85496" y="4375092"/>
                  <a:ext cx="296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BE68089-BB68-B362-1702-0A9454328408}"/>
                    </a:ext>
                  </a:extLst>
                </p14:cNvPr>
                <p14:cNvContentPartPr/>
                <p14:nvPr/>
              </p14:nvContentPartPr>
              <p14:xfrm>
                <a:off x="3404176" y="4335492"/>
                <a:ext cx="199440" cy="1810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BE68089-BB68-B362-1702-0A94543284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95536" y="4326852"/>
                  <a:ext cx="217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3CDFB89-2F6E-B473-0B81-5548D91333DA}"/>
                    </a:ext>
                  </a:extLst>
                </p14:cNvPr>
                <p14:cNvContentPartPr/>
                <p14:nvPr/>
              </p14:nvContentPartPr>
              <p14:xfrm>
                <a:off x="3610456" y="4187172"/>
                <a:ext cx="124200" cy="299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3CDFB89-2F6E-B473-0B81-5548D91333D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01456" y="4178532"/>
                  <a:ext cx="141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A24C45E-2C72-F4B7-F1B6-33CC78E1479A}"/>
                    </a:ext>
                  </a:extLst>
                </p14:cNvPr>
                <p14:cNvContentPartPr/>
                <p14:nvPr/>
              </p14:nvContentPartPr>
              <p14:xfrm>
                <a:off x="3755896" y="4303092"/>
                <a:ext cx="141120" cy="759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A24C45E-2C72-F4B7-F1B6-33CC78E1479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46896" y="4294092"/>
                  <a:ext cx="1587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994A3EA-3058-73CB-677D-27AD7D212227}"/>
                    </a:ext>
                  </a:extLst>
                </p14:cNvPr>
                <p14:cNvContentPartPr/>
                <p14:nvPr/>
              </p14:nvContentPartPr>
              <p14:xfrm>
                <a:off x="3855256" y="4086732"/>
                <a:ext cx="231120" cy="2844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994A3EA-3058-73CB-677D-27AD7D21222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46616" y="4077732"/>
                  <a:ext cx="24876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FA2D351-F5AD-6913-E547-E366D69C66F8}"/>
              </a:ext>
            </a:extLst>
          </p:cNvPr>
          <p:cNvGrpSpPr/>
          <p:nvPr/>
        </p:nvGrpSpPr>
        <p:grpSpPr>
          <a:xfrm>
            <a:off x="7722929" y="2977794"/>
            <a:ext cx="2142360" cy="1059480"/>
            <a:chOff x="7722929" y="2977794"/>
            <a:chExt cx="2142360" cy="10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6E2C3E2-FCEE-4248-898B-BED02FAA12A9}"/>
                    </a:ext>
                  </a:extLst>
                </p14:cNvPr>
                <p14:cNvContentPartPr/>
                <p14:nvPr/>
              </p14:nvContentPartPr>
              <p14:xfrm>
                <a:off x="7722929" y="3683034"/>
                <a:ext cx="398520" cy="3542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6E2C3E2-FCEE-4248-898B-BED02FAA12A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14289" y="3674394"/>
                  <a:ext cx="4161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2EF2494-7122-877E-0459-6B350A12F0A5}"/>
                    </a:ext>
                  </a:extLst>
                </p14:cNvPr>
                <p14:cNvContentPartPr/>
                <p14:nvPr/>
              </p14:nvContentPartPr>
              <p14:xfrm>
                <a:off x="8233049" y="3789954"/>
                <a:ext cx="64080" cy="1656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2EF2494-7122-877E-0459-6B350A12F0A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24409" y="3781314"/>
                  <a:ext cx="81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DCF04A3-B725-E1D9-BA0C-8D41DFE9FB04}"/>
                    </a:ext>
                  </a:extLst>
                </p14:cNvPr>
                <p14:cNvContentPartPr/>
                <p14:nvPr/>
              </p14:nvContentPartPr>
              <p14:xfrm>
                <a:off x="8164289" y="3817314"/>
                <a:ext cx="128520" cy="1094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DCF04A3-B725-E1D9-BA0C-8D41DFE9FB0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55289" y="3808674"/>
                  <a:ext cx="146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7F987BB-D43C-64A3-5861-51939053C091}"/>
                    </a:ext>
                  </a:extLst>
                </p14:cNvPr>
                <p14:cNvContentPartPr/>
                <p14:nvPr/>
              </p14:nvContentPartPr>
              <p14:xfrm>
                <a:off x="8453009" y="3452274"/>
                <a:ext cx="160200" cy="3394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7F987BB-D43C-64A3-5861-51939053C09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4009" y="3443634"/>
                  <a:ext cx="1778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1F4AEF2-6116-EAA3-A246-322B87D94173}"/>
                    </a:ext>
                  </a:extLst>
                </p14:cNvPr>
                <p14:cNvContentPartPr/>
                <p14:nvPr/>
              </p14:nvContentPartPr>
              <p14:xfrm>
                <a:off x="8581889" y="3387474"/>
                <a:ext cx="255960" cy="3394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1F4AEF2-6116-EAA3-A246-322B87D9417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72889" y="3378474"/>
                  <a:ext cx="2736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AA7427D-FD5F-BC8D-F44E-C56D8C340256}"/>
                    </a:ext>
                  </a:extLst>
                </p14:cNvPr>
                <p14:cNvContentPartPr/>
                <p14:nvPr/>
              </p14:nvContentPartPr>
              <p14:xfrm>
                <a:off x="8873489" y="3474234"/>
                <a:ext cx="51120" cy="1994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AA7427D-FD5F-BC8D-F44E-C56D8C34025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864849" y="3465594"/>
                  <a:ext cx="687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9B8D50F-4E40-1191-F178-F5924DAEB0DE}"/>
                    </a:ext>
                  </a:extLst>
                </p14:cNvPr>
                <p14:cNvContentPartPr/>
                <p14:nvPr/>
              </p14:nvContentPartPr>
              <p14:xfrm>
                <a:off x="8785649" y="3545514"/>
                <a:ext cx="124200" cy="486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9B8D50F-4E40-1191-F178-F5924DAEB0D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77009" y="3536514"/>
                  <a:ext cx="141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5F0EC3C-9BE6-B512-9C98-FADB84912931}"/>
                    </a:ext>
                  </a:extLst>
                </p14:cNvPr>
                <p14:cNvContentPartPr/>
                <p14:nvPr/>
              </p14:nvContentPartPr>
              <p14:xfrm>
                <a:off x="8976449" y="3478194"/>
                <a:ext cx="13680" cy="1000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5F0EC3C-9BE6-B512-9C98-FADB8491293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67809" y="3469194"/>
                  <a:ext cx="31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1FFC908-3E0D-5DB8-249D-5BD9EE13D712}"/>
                    </a:ext>
                  </a:extLst>
                </p14:cNvPr>
                <p14:cNvContentPartPr/>
                <p14:nvPr/>
              </p14:nvContentPartPr>
              <p14:xfrm>
                <a:off x="9147809" y="3517794"/>
                <a:ext cx="40680" cy="1054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1FFC908-3E0D-5DB8-249D-5BD9EE13D71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139169" y="3509154"/>
                  <a:ext cx="58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D18AACF-0F51-4E4B-2236-E54FC9CFF303}"/>
                    </a:ext>
                  </a:extLst>
                </p14:cNvPr>
                <p14:cNvContentPartPr/>
                <p14:nvPr/>
              </p14:nvContentPartPr>
              <p14:xfrm>
                <a:off x="9246089" y="3132234"/>
                <a:ext cx="324360" cy="4309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D18AACF-0F51-4E4B-2236-E54FC9CFF30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237089" y="3123234"/>
                  <a:ext cx="3420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CB36684-91FE-0898-ACA9-8909FC6F25BE}"/>
                    </a:ext>
                  </a:extLst>
                </p14:cNvPr>
                <p14:cNvContentPartPr/>
                <p14:nvPr/>
              </p14:nvContentPartPr>
              <p14:xfrm>
                <a:off x="9617609" y="3284874"/>
                <a:ext cx="48240" cy="2037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CB36684-91FE-0898-ACA9-8909FC6F25B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608969" y="3276234"/>
                  <a:ext cx="65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ECA8388-6F90-189B-555C-6D96FB9CFFE6}"/>
                    </a:ext>
                  </a:extLst>
                </p14:cNvPr>
                <p14:cNvContentPartPr/>
                <p14:nvPr/>
              </p14:nvContentPartPr>
              <p14:xfrm>
                <a:off x="9540569" y="3339954"/>
                <a:ext cx="113760" cy="450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ECA8388-6F90-189B-555C-6D96FB9CFFE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31569" y="3331314"/>
                  <a:ext cx="131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9991F3C-D03C-6831-414C-819967AEF8C2}"/>
                    </a:ext>
                  </a:extLst>
                </p14:cNvPr>
                <p14:cNvContentPartPr/>
                <p14:nvPr/>
              </p14:nvContentPartPr>
              <p14:xfrm>
                <a:off x="9664769" y="3307914"/>
                <a:ext cx="110880" cy="950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9991F3C-D03C-6831-414C-819967AEF8C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55769" y="3299274"/>
                  <a:ext cx="128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3CC86CF-D513-2C4D-5C71-1D55DDD79897}"/>
                    </a:ext>
                  </a:extLst>
                </p14:cNvPr>
                <p14:cNvContentPartPr/>
                <p14:nvPr/>
              </p14:nvContentPartPr>
              <p14:xfrm>
                <a:off x="9702209" y="2977794"/>
                <a:ext cx="163080" cy="5083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3CC86CF-D513-2C4D-5C71-1D55DDD7989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693569" y="2968794"/>
                  <a:ext cx="180720" cy="525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Only the immediate past matters (Markov)</a:t>
            </a:r>
          </a:p>
          <a:p>
            <a:endParaRPr lang="en-CA" sz="1700" dirty="0"/>
          </a:p>
          <a:p>
            <a:pPr lvl="1"/>
            <a:r>
              <a:rPr lang="en-CA" dirty="0"/>
              <a:t>the probability of the state at time t is conditionally independent of states at times 1...t-2 given the state at time t-1.</a:t>
            </a:r>
          </a:p>
          <a:p>
            <a:endParaRPr lang="en-CA" dirty="0"/>
          </a:p>
          <a:p>
            <a:r>
              <a:rPr lang="en-CA" dirty="0"/>
              <a:t>Measurements depend on only the current state</a:t>
            </a:r>
          </a:p>
          <a:p>
            <a:endParaRPr lang="en-CA" sz="1700" dirty="0"/>
          </a:p>
          <a:p>
            <a:pPr lvl="1"/>
            <a:r>
              <a:rPr lang="en-CA" dirty="0"/>
              <a:t>the likelihood of the measurements at time t is conditionally independent of all of the other measurements and the states at times 1...t-1, t+1..t given the state at time t.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Assumptions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A8483E9-74DA-BCBA-EA5D-55EBC68F68E9}"/>
                  </a:ext>
                </a:extLst>
              </p14:cNvPr>
              <p14:cNvContentPartPr/>
              <p14:nvPr/>
            </p14:nvContentPartPr>
            <p14:xfrm>
              <a:off x="832696" y="1969572"/>
              <a:ext cx="5735880" cy="2426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A8483E9-74DA-BCBA-EA5D-55EBC68F68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4056" y="1960572"/>
                <a:ext cx="575352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D6D1036-0D21-6818-8874-0F6D82F8C553}"/>
                  </a:ext>
                </a:extLst>
              </p14:cNvPr>
              <p14:cNvContentPartPr/>
              <p14:nvPr/>
            </p14:nvContentPartPr>
            <p14:xfrm>
              <a:off x="415096" y="4051452"/>
              <a:ext cx="7968600" cy="540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D6D1036-0D21-6818-8874-0F6D82F8C5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096" y="4042452"/>
                <a:ext cx="7986240" cy="55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D317074B-DBC0-E413-8B7C-120A290CEE67}"/>
              </a:ext>
            </a:extLst>
          </p:cNvPr>
          <p:cNvGrpSpPr/>
          <p:nvPr/>
        </p:nvGrpSpPr>
        <p:grpSpPr>
          <a:xfrm>
            <a:off x="1663049" y="1192554"/>
            <a:ext cx="3984480" cy="1240200"/>
            <a:chOff x="1663049" y="1192554"/>
            <a:chExt cx="3984480" cy="12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4D4508B-9CAD-A063-CA9D-39C917D0C1D3}"/>
                    </a:ext>
                  </a:extLst>
                </p14:cNvPr>
                <p14:cNvContentPartPr/>
                <p14:nvPr/>
              </p14:nvContentPartPr>
              <p14:xfrm>
                <a:off x="1663049" y="1270674"/>
                <a:ext cx="3289320" cy="11620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4D4508B-9CAD-A063-CA9D-39C917D0C1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54409" y="1262034"/>
                  <a:ext cx="3306960" cy="11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A546E3E-0725-3880-67F6-65E3A37212C1}"/>
                    </a:ext>
                  </a:extLst>
                </p14:cNvPr>
                <p14:cNvContentPartPr/>
                <p14:nvPr/>
              </p14:nvContentPartPr>
              <p14:xfrm>
                <a:off x="4999169" y="1192554"/>
                <a:ext cx="295920" cy="2966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A546E3E-0725-3880-67F6-65E3A37212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90169" y="1183914"/>
                  <a:ext cx="3135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2FD2563-50B4-1C50-4D47-7CC3B06F6C36}"/>
                    </a:ext>
                  </a:extLst>
                </p14:cNvPr>
                <p14:cNvContentPartPr/>
                <p14:nvPr/>
              </p14:nvContentPartPr>
              <p14:xfrm>
                <a:off x="5375369" y="1286874"/>
                <a:ext cx="48600" cy="1288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2FD2563-50B4-1C50-4D47-7CC3B06F6C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66369" y="1277874"/>
                  <a:ext cx="66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C1DCBC3-03D6-6854-F68C-6F711410AB85}"/>
                    </a:ext>
                  </a:extLst>
                </p14:cNvPr>
                <p14:cNvContentPartPr/>
                <p14:nvPr/>
              </p14:nvContentPartPr>
              <p14:xfrm>
                <a:off x="5309129" y="1295874"/>
                <a:ext cx="99720" cy="514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C1DCBC3-03D6-6854-F68C-6F711410AB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00489" y="1287234"/>
                  <a:ext cx="117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79D112B-B50A-35A0-047A-8A465A05CC5C}"/>
                    </a:ext>
                  </a:extLst>
                </p14:cNvPr>
                <p14:cNvContentPartPr/>
                <p14:nvPr/>
              </p14:nvContentPartPr>
              <p14:xfrm>
                <a:off x="5491649" y="1224954"/>
                <a:ext cx="155880" cy="1116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79D112B-B50A-35A0-047A-8A465A05CC5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83009" y="1216314"/>
                  <a:ext cx="173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9954239-51B5-DC01-E889-7C74441B56D2}"/>
                    </a:ext>
                  </a:extLst>
                </p14:cNvPr>
                <p14:cNvContentPartPr/>
                <p14:nvPr/>
              </p14:nvContentPartPr>
              <p14:xfrm>
                <a:off x="4888289" y="1251954"/>
                <a:ext cx="65880" cy="113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9954239-51B5-DC01-E889-7C74441B56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79289" y="1243314"/>
                  <a:ext cx="83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945442F-DC51-3D0D-6105-EBA2E0B46C8C}"/>
                    </a:ext>
                  </a:extLst>
                </p14:cNvPr>
                <p14:cNvContentPartPr/>
                <p14:nvPr/>
              </p14:nvContentPartPr>
              <p14:xfrm>
                <a:off x="4945169" y="1323234"/>
                <a:ext cx="45000" cy="1458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945442F-DC51-3D0D-6105-EBA2E0B46C8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36529" y="1314234"/>
                  <a:ext cx="62640" cy="163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Graphical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1772816"/>
            <a:ext cx="201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tx2"/>
                </a:solidFill>
              </a:rPr>
              <a:t>World states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5589240"/>
            <a:ext cx="2382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C00000"/>
                </a:solidFill>
              </a:rPr>
              <a:t>Measurements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420888"/>
            <a:ext cx="7701668" cy="3069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00BDC13F-59F0-69DC-7C00-D9EED1AB615C}"/>
                  </a:ext>
                </a:extLst>
              </p14:cNvPr>
              <p14:cNvContentPartPr/>
              <p14:nvPr/>
            </p14:nvContentPartPr>
            <p14:xfrm>
              <a:off x="5395889" y="1197594"/>
              <a:ext cx="210960" cy="62748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00BDC13F-59F0-69DC-7C00-D9EED1AB61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6889" y="1188954"/>
                <a:ext cx="228600" cy="64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组合 73">
            <a:extLst>
              <a:ext uri="{FF2B5EF4-FFF2-40B4-BE49-F238E27FC236}">
                <a16:creationId xmlns:a16="http://schemas.microsoft.com/office/drawing/2014/main" id="{E24CA6F1-1A20-5530-75C8-0CC5416FEDA2}"/>
              </a:ext>
            </a:extLst>
          </p:cNvPr>
          <p:cNvGrpSpPr/>
          <p:nvPr/>
        </p:nvGrpSpPr>
        <p:grpSpPr>
          <a:xfrm>
            <a:off x="4291049" y="1214514"/>
            <a:ext cx="4594320" cy="1642680"/>
            <a:chOff x="4291049" y="1214514"/>
            <a:chExt cx="4594320" cy="16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239D5BC-0466-FB80-EF96-4A5D4E9A562A}"/>
                    </a:ext>
                  </a:extLst>
                </p14:cNvPr>
                <p14:cNvContentPartPr/>
                <p14:nvPr/>
              </p14:nvContentPartPr>
              <p14:xfrm>
                <a:off x="4291049" y="1858914"/>
                <a:ext cx="234360" cy="4147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239D5BC-0466-FB80-EF96-4A5D4E9A562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82409" y="1849914"/>
                  <a:ext cx="25200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E1822E1-5451-2C61-0780-3F1DC5826508}"/>
                    </a:ext>
                  </a:extLst>
                </p14:cNvPr>
                <p14:cNvContentPartPr/>
                <p14:nvPr/>
              </p14:nvContentPartPr>
              <p14:xfrm>
                <a:off x="4547729" y="1930554"/>
                <a:ext cx="184680" cy="1551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E1822E1-5451-2C61-0780-3F1DC58265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38729" y="1921554"/>
                  <a:ext cx="202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2A2516D-FC36-6C6E-D075-510EF9BA0A75}"/>
                    </a:ext>
                  </a:extLst>
                </p14:cNvPr>
                <p14:cNvContentPartPr/>
                <p14:nvPr/>
              </p14:nvContentPartPr>
              <p14:xfrm>
                <a:off x="4746809" y="1684314"/>
                <a:ext cx="49320" cy="343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2A2516D-FC36-6C6E-D075-510EF9BA0A7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37809" y="1675314"/>
                  <a:ext cx="669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78F672E-5EA2-4BF1-82AD-520DD53A3CC2}"/>
                    </a:ext>
                  </a:extLst>
                </p14:cNvPr>
                <p14:cNvContentPartPr/>
                <p14:nvPr/>
              </p14:nvContentPartPr>
              <p14:xfrm>
                <a:off x="4574009" y="1830834"/>
                <a:ext cx="229320" cy="932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78F672E-5EA2-4BF1-82AD-520DD53A3CC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65369" y="1822194"/>
                  <a:ext cx="246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CA5F84C-6296-C519-EF09-61DDBA65C513}"/>
                    </a:ext>
                  </a:extLst>
                </p14:cNvPr>
                <p14:cNvContentPartPr/>
                <p14:nvPr/>
              </p14:nvContentPartPr>
              <p14:xfrm>
                <a:off x="4829249" y="1824714"/>
                <a:ext cx="115200" cy="1299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CA5F84C-6296-C519-EF09-61DDBA65C51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20609" y="1816074"/>
                  <a:ext cx="132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0C85D40-99B7-CD11-F79B-16708B35DE3C}"/>
                    </a:ext>
                  </a:extLst>
                </p14:cNvPr>
                <p14:cNvContentPartPr/>
                <p14:nvPr/>
              </p14:nvContentPartPr>
              <p14:xfrm>
                <a:off x="4943729" y="1606914"/>
                <a:ext cx="237600" cy="3016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0C85D40-99B7-CD11-F79B-16708B35DE3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34729" y="1598274"/>
                  <a:ext cx="2552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B928DF8-634C-8C4D-A3E9-4958CDD3B16B}"/>
                    </a:ext>
                  </a:extLst>
                </p14:cNvPr>
                <p14:cNvContentPartPr/>
                <p14:nvPr/>
              </p14:nvContentPartPr>
              <p14:xfrm>
                <a:off x="5308049" y="1524474"/>
                <a:ext cx="262800" cy="1292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B928DF8-634C-8C4D-A3E9-4958CDD3B16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99409" y="1515834"/>
                  <a:ext cx="280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B3D45FB-0241-2984-DCDE-7390ABE2EC77}"/>
                    </a:ext>
                  </a:extLst>
                </p14:cNvPr>
                <p14:cNvContentPartPr/>
                <p14:nvPr/>
              </p14:nvContentPartPr>
              <p14:xfrm>
                <a:off x="5643569" y="1465434"/>
                <a:ext cx="74880" cy="2383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B3D45FB-0241-2984-DCDE-7390ABE2EC7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34569" y="1456434"/>
                  <a:ext cx="92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D7C495C-A1EE-0D00-24E2-3D2E76ECBC42}"/>
                    </a:ext>
                  </a:extLst>
                </p14:cNvPr>
                <p14:cNvContentPartPr/>
                <p14:nvPr/>
              </p14:nvContentPartPr>
              <p14:xfrm>
                <a:off x="5749409" y="1468314"/>
                <a:ext cx="124920" cy="1803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D7C495C-A1EE-0D00-24E2-3D2E76ECBC4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40769" y="1459314"/>
                  <a:ext cx="142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A45A689-0451-9C71-B1C4-E59BB1C1EA1B}"/>
                    </a:ext>
                  </a:extLst>
                </p14:cNvPr>
                <p14:cNvContentPartPr/>
                <p14:nvPr/>
              </p14:nvContentPartPr>
              <p14:xfrm>
                <a:off x="5932649" y="1458594"/>
                <a:ext cx="93600" cy="1324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A45A689-0451-9C71-B1C4-E59BB1C1EA1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23649" y="1449954"/>
                  <a:ext cx="111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61C0A43-993F-8892-74CB-ADB2CCC7D120}"/>
                    </a:ext>
                  </a:extLst>
                </p14:cNvPr>
                <p14:cNvContentPartPr/>
                <p14:nvPr/>
              </p14:nvContentPartPr>
              <p14:xfrm>
                <a:off x="5992769" y="1214514"/>
                <a:ext cx="77040" cy="3729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61C0A43-993F-8892-74CB-ADB2CCC7D12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84129" y="1205514"/>
                  <a:ext cx="946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F6DD932-77AD-7DA5-BCE8-6AC4F009B07E}"/>
                    </a:ext>
                  </a:extLst>
                </p14:cNvPr>
                <p14:cNvContentPartPr/>
                <p14:nvPr/>
              </p14:nvContentPartPr>
              <p14:xfrm>
                <a:off x="6074129" y="1390194"/>
                <a:ext cx="114480" cy="1346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F6DD932-77AD-7DA5-BCE8-6AC4F009B07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65129" y="1381554"/>
                  <a:ext cx="132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9B6DB29-AC1C-308F-A4F7-04A267FAE4E5}"/>
                    </a:ext>
                  </a:extLst>
                </p14:cNvPr>
                <p14:cNvContentPartPr/>
                <p14:nvPr/>
              </p14:nvContentPartPr>
              <p14:xfrm>
                <a:off x="6213449" y="1440594"/>
                <a:ext cx="4680" cy="939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9B6DB29-AC1C-308F-A4F7-04A267FAE4E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04449" y="1431954"/>
                  <a:ext cx="22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F764609-11EF-2D77-363B-B452A6978B59}"/>
                    </a:ext>
                  </a:extLst>
                </p14:cNvPr>
                <p14:cNvContentPartPr/>
                <p14:nvPr/>
              </p14:nvContentPartPr>
              <p14:xfrm>
                <a:off x="6159809" y="1314234"/>
                <a:ext cx="98280" cy="122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F764609-11EF-2D77-363B-B452A6978B5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50809" y="1305234"/>
                  <a:ext cx="115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96C1D82-D222-8B16-3B10-A9DF1D990053}"/>
                    </a:ext>
                  </a:extLst>
                </p14:cNvPr>
                <p14:cNvContentPartPr/>
                <p14:nvPr/>
              </p14:nvContentPartPr>
              <p14:xfrm>
                <a:off x="6175649" y="1293354"/>
                <a:ext cx="610200" cy="10810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96C1D82-D222-8B16-3B10-A9DF1D99005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67009" y="1284354"/>
                  <a:ext cx="627840" cy="10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2F81E5A-FA41-2B30-BF58-288C1664BFBF}"/>
                    </a:ext>
                  </a:extLst>
                </p14:cNvPr>
                <p14:cNvContentPartPr/>
                <p14:nvPr/>
              </p14:nvContentPartPr>
              <p14:xfrm>
                <a:off x="4346849" y="1827954"/>
                <a:ext cx="2382840" cy="5536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2F81E5A-FA41-2B30-BF58-288C1664BFB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37849" y="1819314"/>
                  <a:ext cx="240048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94730731-6112-6625-6ADC-49F4EE2F7B0E}"/>
                    </a:ext>
                  </a:extLst>
                </p14:cNvPr>
                <p14:cNvContentPartPr/>
                <p14:nvPr/>
              </p14:nvContentPartPr>
              <p14:xfrm>
                <a:off x="6557249" y="1932354"/>
                <a:ext cx="147960" cy="1832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94730731-6112-6625-6ADC-49F4EE2F7B0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48609" y="1923354"/>
                  <a:ext cx="165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BEA544F9-E32B-05F0-C1C2-81B89A51C424}"/>
                    </a:ext>
                  </a:extLst>
                </p14:cNvPr>
                <p14:cNvContentPartPr/>
                <p14:nvPr/>
              </p14:nvContentPartPr>
              <p14:xfrm>
                <a:off x="6734729" y="1906074"/>
                <a:ext cx="283320" cy="3236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BEA544F9-E32B-05F0-C1C2-81B89A51C42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26089" y="1897074"/>
                  <a:ext cx="3009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48E9D108-DBAB-6F69-62A2-F6B00918A261}"/>
                    </a:ext>
                  </a:extLst>
                </p14:cNvPr>
                <p14:cNvContentPartPr/>
                <p14:nvPr/>
              </p14:nvContentPartPr>
              <p14:xfrm>
                <a:off x="7117049" y="1928394"/>
                <a:ext cx="44640" cy="2221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48E9D108-DBAB-6F69-62A2-F6B00918A2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08409" y="1919394"/>
                  <a:ext cx="62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E5D36E1-B5C8-6869-9D7F-EA47DE7A8474}"/>
                    </a:ext>
                  </a:extLst>
                </p14:cNvPr>
                <p14:cNvContentPartPr/>
                <p14:nvPr/>
              </p14:nvContentPartPr>
              <p14:xfrm>
                <a:off x="7023809" y="2025234"/>
                <a:ext cx="90720" cy="590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E5D36E1-B5C8-6869-9D7F-EA47DE7A847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15169" y="2016234"/>
                  <a:ext cx="108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BACB237-954F-96EF-7388-68D9C273DE9C}"/>
                    </a:ext>
                  </a:extLst>
                </p14:cNvPr>
                <p14:cNvContentPartPr/>
                <p14:nvPr/>
              </p14:nvContentPartPr>
              <p14:xfrm>
                <a:off x="7346009" y="1721754"/>
                <a:ext cx="72360" cy="1069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BACB237-954F-96EF-7388-68D9C273DE9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37369" y="1713114"/>
                  <a:ext cx="90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EFAB8AF-9019-78FF-9311-56E0B02C041D}"/>
                    </a:ext>
                  </a:extLst>
                </p14:cNvPr>
                <p14:cNvContentPartPr/>
                <p14:nvPr/>
              </p14:nvContentPartPr>
              <p14:xfrm>
                <a:off x="7314689" y="1847754"/>
                <a:ext cx="49680" cy="1378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EFAB8AF-9019-78FF-9311-56E0B02C041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06049" y="1838754"/>
                  <a:ext cx="67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17255ED-AEEC-F876-4E6A-9EC08274478C}"/>
                    </a:ext>
                  </a:extLst>
                </p14:cNvPr>
                <p14:cNvContentPartPr/>
                <p14:nvPr/>
              </p14:nvContentPartPr>
              <p14:xfrm>
                <a:off x="7337369" y="1796634"/>
                <a:ext cx="174960" cy="1868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17255ED-AEEC-F876-4E6A-9EC08274478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28369" y="1787994"/>
                  <a:ext cx="1926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A216D3F-F392-7C84-E5A9-AABFEEEF9550}"/>
                    </a:ext>
                  </a:extLst>
                </p14:cNvPr>
                <p14:cNvContentPartPr/>
                <p14:nvPr/>
              </p14:nvContentPartPr>
              <p14:xfrm>
                <a:off x="7369049" y="1876554"/>
                <a:ext cx="45000" cy="896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A216D3F-F392-7C84-E5A9-AABFEEEF955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360409" y="1867554"/>
                  <a:ext cx="62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D7D1B06-0270-3A88-C2FB-ED645F1AAE88}"/>
                    </a:ext>
                  </a:extLst>
                </p14:cNvPr>
                <p14:cNvContentPartPr/>
                <p14:nvPr/>
              </p14:nvContentPartPr>
              <p14:xfrm>
                <a:off x="7212089" y="1801314"/>
                <a:ext cx="250560" cy="3067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D7D1B06-0270-3A88-C2FB-ED645F1AAE8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03089" y="1792314"/>
                  <a:ext cx="2682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47394CD-54DD-4287-2248-AF8C610788FF}"/>
                    </a:ext>
                  </a:extLst>
                </p14:cNvPr>
                <p14:cNvContentPartPr/>
                <p14:nvPr/>
              </p14:nvContentPartPr>
              <p14:xfrm>
                <a:off x="7632929" y="1685754"/>
                <a:ext cx="120240" cy="910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47394CD-54DD-4287-2248-AF8C610788F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624289" y="1677114"/>
                  <a:ext cx="137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4D2980B-9C05-F8B9-67EE-68139526151D}"/>
                    </a:ext>
                  </a:extLst>
                </p14:cNvPr>
                <p14:cNvContentPartPr/>
                <p14:nvPr/>
              </p14:nvContentPartPr>
              <p14:xfrm>
                <a:off x="7525289" y="1595394"/>
                <a:ext cx="202320" cy="3348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4D2980B-9C05-F8B9-67EE-68139526151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16649" y="1586394"/>
                  <a:ext cx="2199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52736B1-3260-9265-CB51-2A5A90802B8B}"/>
                    </a:ext>
                  </a:extLst>
                </p14:cNvPr>
                <p14:cNvContentPartPr/>
                <p14:nvPr/>
              </p14:nvContentPartPr>
              <p14:xfrm>
                <a:off x="7472009" y="1698714"/>
                <a:ext cx="316080" cy="3366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52736B1-3260-9265-CB51-2A5A90802B8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463009" y="1690074"/>
                  <a:ext cx="3337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40C0DD0-00D8-CC8F-AB7C-87DFF08F79C8}"/>
                    </a:ext>
                  </a:extLst>
                </p14:cNvPr>
                <p14:cNvContentPartPr/>
                <p14:nvPr/>
              </p14:nvContentPartPr>
              <p14:xfrm>
                <a:off x="6216689" y="2421234"/>
                <a:ext cx="322560" cy="3211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40C0DD0-00D8-CC8F-AB7C-87DFF08F79C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208049" y="2412234"/>
                  <a:ext cx="3402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19F60E1-9364-318F-0E01-AB3816ACB580}"/>
                    </a:ext>
                  </a:extLst>
                </p14:cNvPr>
                <p14:cNvContentPartPr/>
                <p14:nvPr/>
              </p14:nvContentPartPr>
              <p14:xfrm>
                <a:off x="6592889" y="2577834"/>
                <a:ext cx="57600" cy="766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19F60E1-9364-318F-0E01-AB3816ACB58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84249" y="2569194"/>
                  <a:ext cx="752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C4C0ED0-9630-7F87-6E79-61FA00514223}"/>
                    </a:ext>
                  </a:extLst>
                </p14:cNvPr>
                <p14:cNvContentPartPr/>
                <p14:nvPr/>
              </p14:nvContentPartPr>
              <p14:xfrm>
                <a:off x="6768209" y="2453274"/>
                <a:ext cx="134280" cy="734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C4C0ED0-9630-7F87-6E79-61FA0051422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59569" y="2444274"/>
                  <a:ext cx="151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B4A5BD4-6012-DE16-F52E-9D8C4971FF50}"/>
                    </a:ext>
                  </a:extLst>
                </p14:cNvPr>
                <p14:cNvContentPartPr/>
                <p14:nvPr/>
              </p14:nvContentPartPr>
              <p14:xfrm>
                <a:off x="6980609" y="2222874"/>
                <a:ext cx="213840" cy="2923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B4A5BD4-6012-DE16-F52E-9D8C4971FF5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71609" y="2213874"/>
                  <a:ext cx="2314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0DBD88FC-ABE9-7ED6-CC96-1FAB3F0CF138}"/>
                    </a:ext>
                  </a:extLst>
                </p14:cNvPr>
                <p14:cNvContentPartPr/>
                <p14:nvPr/>
              </p14:nvContentPartPr>
              <p14:xfrm>
                <a:off x="7277969" y="2234034"/>
                <a:ext cx="39960" cy="2253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0DBD88FC-ABE9-7ED6-CC96-1FAB3F0CF13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268969" y="2225394"/>
                  <a:ext cx="57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FE16278-4FC2-119C-925A-F2FE696E026B}"/>
                    </a:ext>
                  </a:extLst>
                </p14:cNvPr>
                <p14:cNvContentPartPr/>
                <p14:nvPr/>
              </p14:nvContentPartPr>
              <p14:xfrm>
                <a:off x="7193729" y="2280114"/>
                <a:ext cx="197640" cy="1072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FE16278-4FC2-119C-925A-F2FE696E026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85089" y="2271114"/>
                  <a:ext cx="215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F7789EF-1D63-61EB-19E0-06B88A5AD83A}"/>
                    </a:ext>
                  </a:extLst>
                </p14:cNvPr>
                <p14:cNvContentPartPr/>
                <p14:nvPr/>
              </p14:nvContentPartPr>
              <p14:xfrm>
                <a:off x="7415129" y="2234034"/>
                <a:ext cx="27720" cy="1731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F7789EF-1D63-61EB-19E0-06B88A5AD83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06129" y="2225394"/>
                  <a:ext cx="45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AD495B8-EB87-816E-03D7-D713621C6195}"/>
                    </a:ext>
                  </a:extLst>
                </p14:cNvPr>
                <p14:cNvContentPartPr/>
                <p14:nvPr/>
              </p14:nvContentPartPr>
              <p14:xfrm>
                <a:off x="7570289" y="2123874"/>
                <a:ext cx="136080" cy="2131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AD495B8-EB87-816E-03D7-D713621C619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61289" y="2114874"/>
                  <a:ext cx="1537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432DBBB-004D-8C86-8306-AE4E31BA4150}"/>
                    </a:ext>
                  </a:extLst>
                </p14:cNvPr>
                <p14:cNvContentPartPr/>
                <p14:nvPr/>
              </p14:nvContentPartPr>
              <p14:xfrm>
                <a:off x="7763249" y="1922994"/>
                <a:ext cx="261720" cy="3906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432DBBB-004D-8C86-8306-AE4E31BA415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754609" y="1913994"/>
                  <a:ext cx="2793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812BDE2-66F9-6C5D-A95C-3A7B1D75A394}"/>
                    </a:ext>
                  </a:extLst>
                </p14:cNvPr>
                <p14:cNvContentPartPr/>
                <p14:nvPr/>
              </p14:nvContentPartPr>
              <p14:xfrm>
                <a:off x="8060609" y="2038194"/>
                <a:ext cx="54360" cy="2134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812BDE2-66F9-6C5D-A95C-3A7B1D75A39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51969" y="2029194"/>
                  <a:ext cx="72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1C586702-58F2-3704-DDF0-E2F28C91FEDC}"/>
                    </a:ext>
                  </a:extLst>
                </p14:cNvPr>
                <p14:cNvContentPartPr/>
                <p14:nvPr/>
              </p14:nvContentPartPr>
              <p14:xfrm>
                <a:off x="7961969" y="2099754"/>
                <a:ext cx="108000" cy="6084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1C586702-58F2-3704-DDF0-E2F28C91FED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53329" y="2090754"/>
                  <a:ext cx="1256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308D215A-164C-BD12-3CAA-945B70B6613B}"/>
                    </a:ext>
                  </a:extLst>
                </p14:cNvPr>
                <p14:cNvContentPartPr/>
                <p14:nvPr/>
              </p14:nvContentPartPr>
              <p14:xfrm>
                <a:off x="8109929" y="2097594"/>
                <a:ext cx="77400" cy="579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308D215A-164C-BD12-3CAA-945B70B6613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100929" y="2088954"/>
                  <a:ext cx="95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6C136827-C55C-7BBA-52A2-417A77574D13}"/>
                    </a:ext>
                  </a:extLst>
                </p14:cNvPr>
                <p14:cNvContentPartPr/>
                <p14:nvPr/>
              </p14:nvContentPartPr>
              <p14:xfrm>
                <a:off x="8146289" y="2097954"/>
                <a:ext cx="15480" cy="8100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6C136827-C55C-7BBA-52A2-417A77574D1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37289" y="2089314"/>
                  <a:ext cx="33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ACF9881B-87F6-7ED6-0804-915F7A8EBA4B}"/>
                    </a:ext>
                  </a:extLst>
                </p14:cNvPr>
                <p14:cNvContentPartPr/>
                <p14:nvPr/>
              </p14:nvContentPartPr>
              <p14:xfrm>
                <a:off x="8201009" y="2049714"/>
                <a:ext cx="32760" cy="9684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ACF9881B-87F6-7ED6-0804-915F7A8EBA4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192369" y="2041074"/>
                  <a:ext cx="50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725B0DB-FE87-C831-B1E9-9D7DECB3A753}"/>
                    </a:ext>
                  </a:extLst>
                </p14:cNvPr>
                <p14:cNvContentPartPr/>
                <p14:nvPr/>
              </p14:nvContentPartPr>
              <p14:xfrm>
                <a:off x="8287409" y="1952514"/>
                <a:ext cx="142560" cy="12024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725B0DB-FE87-C831-B1E9-9D7DECB3A75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278409" y="1943874"/>
                  <a:ext cx="160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2C8AFD90-8B6F-9F3F-074A-AD8243ED2EFC}"/>
                    </a:ext>
                  </a:extLst>
                </p14:cNvPr>
                <p14:cNvContentPartPr/>
                <p14:nvPr/>
              </p14:nvContentPartPr>
              <p14:xfrm>
                <a:off x="8485049" y="1755594"/>
                <a:ext cx="271440" cy="34020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2C8AFD90-8B6F-9F3F-074A-AD8243ED2EF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476049" y="1746594"/>
                  <a:ext cx="2890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15613645-E61F-581A-AF09-8A98A06ACFDC}"/>
                    </a:ext>
                  </a:extLst>
                </p14:cNvPr>
                <p14:cNvContentPartPr/>
                <p14:nvPr/>
              </p14:nvContentPartPr>
              <p14:xfrm>
                <a:off x="8768369" y="1906794"/>
                <a:ext cx="117000" cy="1299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15613645-E61F-581A-AF09-8A98A06ACFD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59729" y="1897794"/>
                  <a:ext cx="134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428A9D34-C2F1-46E9-5A8B-E1E6D7459537}"/>
                    </a:ext>
                  </a:extLst>
                </p14:cNvPr>
                <p14:cNvContentPartPr/>
                <p14:nvPr/>
              </p14:nvContentPartPr>
              <p14:xfrm>
                <a:off x="6131729" y="2552274"/>
                <a:ext cx="1270440" cy="30492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428A9D34-C2F1-46E9-5A8B-E1E6D745953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122729" y="2543274"/>
                  <a:ext cx="12880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42208C0-F8AB-C037-4F3D-3A941D5D0440}"/>
                    </a:ext>
                  </a:extLst>
                </p14:cNvPr>
                <p14:cNvContentPartPr/>
                <p14:nvPr/>
              </p14:nvContentPartPr>
              <p14:xfrm>
                <a:off x="7730849" y="2157714"/>
                <a:ext cx="1069560" cy="34200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42208C0-F8AB-C037-4F3D-3A941D5D044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721849" y="2148714"/>
                  <a:ext cx="1087200" cy="35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4AF67B88-1E52-9A6B-FEEA-D8F4636BD77F}"/>
              </a:ext>
            </a:extLst>
          </p:cNvPr>
          <p:cNvGrpSpPr/>
          <p:nvPr/>
        </p:nvGrpSpPr>
        <p:grpSpPr>
          <a:xfrm>
            <a:off x="4383209" y="1070154"/>
            <a:ext cx="642240" cy="439560"/>
            <a:chOff x="4383209" y="1070154"/>
            <a:chExt cx="64224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D66DD2C-7F50-B529-BB33-6815FFD1F2D9}"/>
                    </a:ext>
                  </a:extLst>
                </p14:cNvPr>
                <p14:cNvContentPartPr/>
                <p14:nvPr/>
              </p14:nvContentPartPr>
              <p14:xfrm>
                <a:off x="4383209" y="1096794"/>
                <a:ext cx="247680" cy="41292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D66DD2C-7F50-B529-BB33-6815FFD1F2D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374209" y="1087794"/>
                  <a:ext cx="2653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085485A2-68DB-C85F-8A30-91BDFE05AE28}"/>
                    </a:ext>
                  </a:extLst>
                </p14:cNvPr>
                <p14:cNvContentPartPr/>
                <p14:nvPr/>
              </p14:nvContentPartPr>
              <p14:xfrm>
                <a:off x="4734209" y="1304154"/>
                <a:ext cx="27720" cy="3672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085485A2-68DB-C85F-8A30-91BDFE05AE2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725209" y="1295154"/>
                  <a:ext cx="45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6BA704BE-5605-BD20-E013-E1C0E9C96046}"/>
                    </a:ext>
                  </a:extLst>
                </p14:cNvPr>
                <p14:cNvContentPartPr/>
                <p14:nvPr/>
              </p14:nvContentPartPr>
              <p14:xfrm>
                <a:off x="4820969" y="1070154"/>
                <a:ext cx="204480" cy="42084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6BA704BE-5605-BD20-E013-E1C0E9C9604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812329" y="1061154"/>
                  <a:ext cx="222120" cy="43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6525C8F-B07B-8784-0A48-B173FC7C535E}"/>
              </a:ext>
            </a:extLst>
          </p:cNvPr>
          <p:cNvGrpSpPr/>
          <p:nvPr/>
        </p:nvGrpSpPr>
        <p:grpSpPr>
          <a:xfrm>
            <a:off x="8060609" y="2400354"/>
            <a:ext cx="507600" cy="618480"/>
            <a:chOff x="8060609" y="2400354"/>
            <a:chExt cx="50760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FCD413C8-C7E2-DCF5-8B12-1D8019B7B925}"/>
                    </a:ext>
                  </a:extLst>
                </p14:cNvPr>
                <p14:cNvContentPartPr/>
                <p14:nvPr/>
              </p14:nvContentPartPr>
              <p14:xfrm>
                <a:off x="8065289" y="2492154"/>
                <a:ext cx="23760" cy="17820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FCD413C8-C7E2-DCF5-8B12-1D8019B7B92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056289" y="2483514"/>
                  <a:ext cx="41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B460BDE2-7AD5-E4E7-C5C6-24503A96950E}"/>
                    </a:ext>
                  </a:extLst>
                </p14:cNvPr>
                <p14:cNvContentPartPr/>
                <p14:nvPr/>
              </p14:nvContentPartPr>
              <p14:xfrm>
                <a:off x="8060609" y="2522394"/>
                <a:ext cx="104040" cy="28800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B460BDE2-7AD5-E4E7-C5C6-24503A96950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051609" y="2513754"/>
                  <a:ext cx="1216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59DFE17-51C4-5233-2F6E-BB134ABBC6D6}"/>
                    </a:ext>
                  </a:extLst>
                </p14:cNvPr>
                <p14:cNvContentPartPr/>
                <p14:nvPr/>
              </p14:nvContentPartPr>
              <p14:xfrm>
                <a:off x="8116049" y="2474874"/>
                <a:ext cx="191520" cy="34920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59DFE17-51C4-5233-2F6E-BB134ABBC6D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107049" y="2465874"/>
                  <a:ext cx="2091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D4E26DBB-0E74-C3A6-8D0C-0FA46E316560}"/>
                    </a:ext>
                  </a:extLst>
                </p14:cNvPr>
                <p14:cNvContentPartPr/>
                <p14:nvPr/>
              </p14:nvContentPartPr>
              <p14:xfrm>
                <a:off x="8091929" y="2400354"/>
                <a:ext cx="476280" cy="61848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D4E26DBB-0E74-C3A6-8D0C-0FA46E31656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083289" y="2391714"/>
                  <a:ext cx="493920" cy="63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F901CD92-0FA0-7A8C-5515-1F696CB92C38}"/>
              </a:ext>
            </a:extLst>
          </p:cNvPr>
          <p:cNvGrpSpPr/>
          <p:nvPr/>
        </p:nvGrpSpPr>
        <p:grpSpPr>
          <a:xfrm>
            <a:off x="2828369" y="589914"/>
            <a:ext cx="1228680" cy="1460520"/>
            <a:chOff x="2828369" y="589914"/>
            <a:chExt cx="1228680" cy="146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356B3EE-1A8C-FC65-CCB7-EFA14D2BDAE8}"/>
                    </a:ext>
                  </a:extLst>
                </p14:cNvPr>
                <p14:cNvContentPartPr/>
                <p14:nvPr/>
              </p14:nvContentPartPr>
              <p14:xfrm>
                <a:off x="2828369" y="1557954"/>
                <a:ext cx="261720" cy="4924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356B3EE-1A8C-FC65-CCB7-EFA14D2BDAE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819369" y="1549314"/>
                  <a:ext cx="27936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FF3B302-079C-35E3-2357-1B972BFDD767}"/>
                    </a:ext>
                  </a:extLst>
                </p14:cNvPr>
                <p14:cNvContentPartPr/>
                <p14:nvPr/>
              </p14:nvContentPartPr>
              <p14:xfrm>
                <a:off x="3143009" y="1730754"/>
                <a:ext cx="247680" cy="2199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FF3B302-079C-35E3-2357-1B972BFDD76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34009" y="1721754"/>
                  <a:ext cx="265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D5AC6C3-3E75-CE1A-1CEA-E78D51ABC552}"/>
                    </a:ext>
                  </a:extLst>
                </p14:cNvPr>
                <p14:cNvContentPartPr/>
                <p14:nvPr/>
              </p14:nvContentPartPr>
              <p14:xfrm>
                <a:off x="3400409" y="1381554"/>
                <a:ext cx="205920" cy="5245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D5AC6C3-3E75-CE1A-1CEA-E78D51ABC55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391769" y="1372914"/>
                  <a:ext cx="22356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1517888-72A2-AD8D-5B54-1159371434CB}"/>
                    </a:ext>
                  </a:extLst>
                </p14:cNvPr>
                <p14:cNvContentPartPr/>
                <p14:nvPr/>
              </p14:nvContentPartPr>
              <p14:xfrm>
                <a:off x="3623969" y="1651194"/>
                <a:ext cx="22320" cy="1026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1517888-72A2-AD8D-5B54-1159371434C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614969" y="1642554"/>
                  <a:ext cx="39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1985E02-6368-3EFA-9401-61917C5039F2}"/>
                    </a:ext>
                  </a:extLst>
                </p14:cNvPr>
                <p14:cNvContentPartPr/>
                <p14:nvPr/>
              </p14:nvContentPartPr>
              <p14:xfrm>
                <a:off x="3690569" y="1559754"/>
                <a:ext cx="366480" cy="2199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1985E02-6368-3EFA-9401-61917C5039F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81569" y="1551114"/>
                  <a:ext cx="3841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A3418C6A-5F47-C2AB-853F-EA8127B1B553}"/>
                    </a:ext>
                  </a:extLst>
                </p14:cNvPr>
                <p14:cNvContentPartPr/>
                <p14:nvPr/>
              </p14:nvContentPartPr>
              <p14:xfrm>
                <a:off x="3026009" y="589914"/>
                <a:ext cx="268920" cy="98388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A3418C6A-5F47-C2AB-853F-EA8127B1B55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017009" y="580914"/>
                  <a:ext cx="286560" cy="10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3632EFBD-0ED1-9AEB-8C53-153BBDAD49F3}"/>
                  </a:ext>
                </a:extLst>
              </p14:cNvPr>
              <p14:cNvContentPartPr/>
              <p14:nvPr/>
            </p14:nvContentPartPr>
            <p14:xfrm>
              <a:off x="8072489" y="2438874"/>
              <a:ext cx="12600" cy="16200"/>
            </p14:xfrm>
          </p:contentPart>
        </mc:Choice>
        <mc:Fallback xmlns=""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3632EFBD-0ED1-9AEB-8C53-153BBDAD49F3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054489" y="2420874"/>
                <a:ext cx="48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D2B0C11E-8297-7CA3-F189-C2FD862659AB}"/>
                  </a:ext>
                </a:extLst>
              </p14:cNvPr>
              <p14:cNvContentPartPr/>
              <p14:nvPr/>
            </p14:nvContentPartPr>
            <p14:xfrm>
              <a:off x="5905289" y="1267794"/>
              <a:ext cx="3547800" cy="2305080"/>
            </p14:xfrm>
          </p:contentPart>
        </mc:Choice>
        <mc:Fallback xmlns=""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D2B0C11E-8297-7CA3-F189-C2FD862659A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887649" y="1250154"/>
                <a:ext cx="3583440" cy="234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A1FA0D2F-5984-9360-E84E-7FD77B578CEB}"/>
              </a:ext>
            </a:extLst>
          </p:cNvPr>
          <p:cNvGrpSpPr/>
          <p:nvPr/>
        </p:nvGrpSpPr>
        <p:grpSpPr>
          <a:xfrm>
            <a:off x="3366209" y="171234"/>
            <a:ext cx="1418400" cy="526320"/>
            <a:chOff x="3366209" y="171234"/>
            <a:chExt cx="1418400" cy="5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CE72C93-C197-B917-1562-808239F20BCC}"/>
                    </a:ext>
                  </a:extLst>
                </p14:cNvPr>
                <p14:cNvContentPartPr/>
                <p14:nvPr/>
              </p14:nvContentPartPr>
              <p14:xfrm>
                <a:off x="3366209" y="322794"/>
                <a:ext cx="378720" cy="3747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CE72C93-C197-B917-1562-808239F20BC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48569" y="304794"/>
                  <a:ext cx="4143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F28D2CAD-5261-D57E-4BFE-8C0DB559B46B}"/>
                    </a:ext>
                  </a:extLst>
                </p14:cNvPr>
                <p14:cNvContentPartPr/>
                <p14:nvPr/>
              </p14:nvContentPartPr>
              <p14:xfrm>
                <a:off x="3886409" y="476514"/>
                <a:ext cx="56880" cy="14760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F28D2CAD-5261-D57E-4BFE-8C0DB559B46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868769" y="458874"/>
                  <a:ext cx="92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1B60A2E-D2BD-0208-374A-0BB57F81EFEA}"/>
                    </a:ext>
                  </a:extLst>
                </p14:cNvPr>
                <p14:cNvContentPartPr/>
                <p14:nvPr/>
              </p14:nvContentPartPr>
              <p14:xfrm>
                <a:off x="3778409" y="522954"/>
                <a:ext cx="147600" cy="4356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1B60A2E-D2BD-0208-374A-0BB57F81EFE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760769" y="505314"/>
                  <a:ext cx="183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EF20D7F-9294-5F6A-A978-2BA666CBA257}"/>
                    </a:ext>
                  </a:extLst>
                </p14:cNvPr>
                <p14:cNvContentPartPr/>
                <p14:nvPr/>
              </p14:nvContentPartPr>
              <p14:xfrm>
                <a:off x="4194209" y="217314"/>
                <a:ext cx="79920" cy="10584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EF20D7F-9294-5F6A-A978-2BA666CBA25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176569" y="199674"/>
                  <a:ext cx="115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8A7F0124-CD9B-2B54-30C8-C720D8505C00}"/>
                    </a:ext>
                  </a:extLst>
                </p14:cNvPr>
                <p14:cNvContentPartPr/>
                <p14:nvPr/>
              </p14:nvContentPartPr>
              <p14:xfrm>
                <a:off x="4133009" y="396954"/>
                <a:ext cx="27720" cy="1108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8A7F0124-CD9B-2B54-30C8-C720D8505C0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115009" y="379314"/>
                  <a:ext cx="63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541A5145-426B-B7A9-AC4E-7BEB7E813171}"/>
                    </a:ext>
                  </a:extLst>
                </p14:cNvPr>
                <p14:cNvContentPartPr/>
                <p14:nvPr/>
              </p14:nvContentPartPr>
              <p14:xfrm>
                <a:off x="4168649" y="357354"/>
                <a:ext cx="159480" cy="17460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541A5145-426B-B7A9-AC4E-7BEB7E81317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151009" y="339354"/>
                  <a:ext cx="195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11865287-7747-BAA3-6F3B-500F0EB82E94}"/>
                    </a:ext>
                  </a:extLst>
                </p14:cNvPr>
                <p14:cNvContentPartPr/>
                <p14:nvPr/>
              </p14:nvContentPartPr>
              <p14:xfrm>
                <a:off x="3967049" y="243594"/>
                <a:ext cx="372600" cy="34344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11865287-7747-BAA3-6F3B-500F0EB82E9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949409" y="225954"/>
                  <a:ext cx="4082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2BE11AB0-316A-2590-3C03-9ACDC3AB08A0}"/>
                    </a:ext>
                  </a:extLst>
                </p14:cNvPr>
                <p14:cNvContentPartPr/>
                <p14:nvPr/>
              </p14:nvContentPartPr>
              <p14:xfrm>
                <a:off x="4640609" y="233514"/>
                <a:ext cx="144000" cy="8064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2BE11AB0-316A-2590-3C03-9ACDC3AB08A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22609" y="215514"/>
                  <a:ext cx="179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F43F2438-8ABF-7D81-5EC3-E62F38B471FB}"/>
                    </a:ext>
                  </a:extLst>
                </p14:cNvPr>
                <p14:cNvContentPartPr/>
                <p14:nvPr/>
              </p14:nvContentPartPr>
              <p14:xfrm>
                <a:off x="4437209" y="171234"/>
                <a:ext cx="326520" cy="40248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F43F2438-8ABF-7D81-5EC3-E62F38B471F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19209" y="153594"/>
                  <a:ext cx="362160" cy="43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4B6B0855-A5F6-E195-AC7C-64A4BFE2D440}"/>
              </a:ext>
            </a:extLst>
          </p:cNvPr>
          <p:cNvGrpSpPr/>
          <p:nvPr/>
        </p:nvGrpSpPr>
        <p:grpSpPr>
          <a:xfrm>
            <a:off x="5097089" y="-45486"/>
            <a:ext cx="1898280" cy="1207440"/>
            <a:chOff x="5097089" y="-45486"/>
            <a:chExt cx="1898280" cy="12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55ABFF13-DF72-1330-00AB-A7109A9DACAF}"/>
                    </a:ext>
                  </a:extLst>
                </p14:cNvPr>
                <p14:cNvContentPartPr/>
                <p14:nvPr/>
              </p14:nvContentPartPr>
              <p14:xfrm>
                <a:off x="5097089" y="117954"/>
                <a:ext cx="365400" cy="44352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55ABFF13-DF72-1330-00AB-A7109A9DACA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079089" y="99954"/>
                  <a:ext cx="4010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7A79F0FA-E902-77A1-AEA9-5E0CA76D40B2}"/>
                    </a:ext>
                  </a:extLst>
                </p14:cNvPr>
                <p14:cNvContentPartPr/>
                <p14:nvPr/>
              </p14:nvContentPartPr>
              <p14:xfrm>
                <a:off x="5614769" y="324954"/>
                <a:ext cx="64080" cy="25848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7A79F0FA-E902-77A1-AEA9-5E0CA76D40B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597129" y="306954"/>
                  <a:ext cx="997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4DAEC09-AC1B-2ABC-F775-17BC449D21B3}"/>
                    </a:ext>
                  </a:extLst>
                </p14:cNvPr>
                <p14:cNvContentPartPr/>
                <p14:nvPr/>
              </p14:nvContentPartPr>
              <p14:xfrm>
                <a:off x="5463569" y="411714"/>
                <a:ext cx="367560" cy="8748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4DAEC09-AC1B-2ABC-F775-17BC449D21B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445929" y="394074"/>
                  <a:ext cx="403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A356BE3B-8BFC-C696-0ADA-0EDE3862AFB9}"/>
                    </a:ext>
                  </a:extLst>
                </p14:cNvPr>
                <p14:cNvContentPartPr/>
                <p14:nvPr/>
              </p14:nvContentPartPr>
              <p14:xfrm>
                <a:off x="5881529" y="348714"/>
                <a:ext cx="20880" cy="13428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A356BE3B-8BFC-C696-0ADA-0EDE3862AFB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863529" y="331074"/>
                  <a:ext cx="56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E6347ADD-77DA-AA4F-C927-7D19809794C8}"/>
                    </a:ext>
                  </a:extLst>
                </p14:cNvPr>
                <p14:cNvContentPartPr/>
                <p14:nvPr/>
              </p14:nvContentPartPr>
              <p14:xfrm>
                <a:off x="6218849" y="133434"/>
                <a:ext cx="61200" cy="16272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E6347ADD-77DA-AA4F-C927-7D19809794C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00849" y="115434"/>
                  <a:ext cx="968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2535DB5D-9FE0-042B-035A-5D576D146874}"/>
                    </a:ext>
                  </a:extLst>
                </p14:cNvPr>
                <p14:cNvContentPartPr/>
                <p14:nvPr/>
              </p14:nvContentPartPr>
              <p14:xfrm>
                <a:off x="6129209" y="138114"/>
                <a:ext cx="234720" cy="36684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2535DB5D-9FE0-042B-035A-5D576D14687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11209" y="120474"/>
                  <a:ext cx="2703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B9CD932A-1679-332C-AA47-FEF64B463CBF}"/>
                    </a:ext>
                  </a:extLst>
                </p14:cNvPr>
                <p14:cNvContentPartPr/>
                <p14:nvPr/>
              </p14:nvContentPartPr>
              <p14:xfrm>
                <a:off x="6259169" y="84474"/>
                <a:ext cx="335160" cy="48636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B9CD932A-1679-332C-AA47-FEF64B463CB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241169" y="66834"/>
                  <a:ext cx="3708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62EA079E-2DD8-EDD2-EBAC-26FDE82B530D}"/>
                    </a:ext>
                  </a:extLst>
                </p14:cNvPr>
                <p14:cNvContentPartPr/>
                <p14:nvPr/>
              </p14:nvContentPartPr>
              <p14:xfrm>
                <a:off x="6435929" y="-45486"/>
                <a:ext cx="559440" cy="120744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62EA079E-2DD8-EDD2-EBAC-26FDE82B530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17929" y="-63486"/>
                  <a:ext cx="595080" cy="1243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23522</TotalTime>
  <Words>2037</Words>
  <Application>Microsoft Office PowerPoint</Application>
  <PresentationFormat>全屏显示(4:3)</PresentationFormat>
  <Paragraphs>351</Paragraphs>
  <Slides>61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6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PowerPoint 演示文稿</vt:lpstr>
      <vt:lpstr>Goal</vt:lpstr>
      <vt:lpstr>Structure</vt:lpstr>
      <vt:lpstr>Temporal Models</vt:lpstr>
      <vt:lpstr>Estimating State</vt:lpstr>
      <vt:lpstr>Temporal Models</vt:lpstr>
      <vt:lpstr>PowerPoint 演示文稿</vt:lpstr>
      <vt:lpstr>Graphical Model</vt:lpstr>
      <vt:lpstr>Recursive Estimation</vt:lpstr>
      <vt:lpstr>Computing the prior (time evolution)</vt:lpstr>
      <vt:lpstr>Summary</vt:lpstr>
      <vt:lpstr>Structure</vt:lpstr>
      <vt:lpstr>Kalman Filter</vt:lpstr>
      <vt:lpstr>The Kalman Filter</vt:lpstr>
      <vt:lpstr>Kalman Filter Definition</vt:lpstr>
      <vt:lpstr>Kalman Filter Definition</vt:lpstr>
      <vt:lpstr>Temporal evolution (Prediction)</vt:lpstr>
      <vt:lpstr>Measurement incorporation</vt:lpstr>
      <vt:lpstr>Kalman Filter</vt:lpstr>
      <vt:lpstr>Mean Term</vt:lpstr>
      <vt:lpstr>Covariance Term</vt:lpstr>
      <vt:lpstr>Final Kalman Filter Equation</vt:lpstr>
      <vt:lpstr>Kalman Filter Summary</vt:lpstr>
      <vt:lpstr>Kalman Filter Example 1</vt:lpstr>
      <vt:lpstr>Kalman Filter Example 2</vt:lpstr>
      <vt:lpstr>Smoothing</vt:lpstr>
      <vt:lpstr>Fixed lag smoother</vt:lpstr>
      <vt:lpstr>Fixed-lag Kalman Smoothing</vt:lpstr>
      <vt:lpstr>Fixed interval smoothing</vt:lpstr>
      <vt:lpstr>Temporal Models</vt:lpstr>
      <vt:lpstr>PowerPoint 演示文稿</vt:lpstr>
      <vt:lpstr>Problems with the Kalman filter</vt:lpstr>
      <vt:lpstr>Structure</vt:lpstr>
      <vt:lpstr>Roadmap</vt:lpstr>
      <vt:lpstr>Extended Kalman Filter</vt:lpstr>
      <vt:lpstr>Jacobians</vt:lpstr>
      <vt:lpstr>Extended Kalman Filter Equations</vt:lpstr>
      <vt:lpstr>Extended Kalman Filter</vt:lpstr>
      <vt:lpstr>Problems with EKF</vt:lpstr>
      <vt:lpstr>Structure</vt:lpstr>
      <vt:lpstr>Unscented Kalman Filter</vt:lpstr>
      <vt:lpstr>Unscented Kalman Filter</vt:lpstr>
      <vt:lpstr>One possible scheme</vt:lpstr>
      <vt:lpstr>Reconstitution</vt:lpstr>
      <vt:lpstr>Unscented Kalman Filter</vt:lpstr>
      <vt:lpstr>Measurement incorporation</vt:lpstr>
      <vt:lpstr>Measurement incorporation</vt:lpstr>
      <vt:lpstr>Problems with UKF</vt:lpstr>
      <vt:lpstr>Structure</vt:lpstr>
      <vt:lpstr>PowerPoint 演示文稿</vt:lpstr>
      <vt:lpstr>Particle filters</vt:lpstr>
      <vt:lpstr>Condensation Algorithm</vt:lpstr>
      <vt:lpstr>Condensation Algorithm</vt:lpstr>
      <vt:lpstr>Condensation Algorithm</vt:lpstr>
      <vt:lpstr>Data Association</vt:lpstr>
      <vt:lpstr>Structure</vt:lpstr>
      <vt:lpstr>Tracking pedestrians</vt:lpstr>
      <vt:lpstr>Tracking contour in clutter</vt:lpstr>
      <vt:lpstr>Simultaneous localization and mapping</vt:lpstr>
      <vt:lpstr>PowerPoint 演示文稿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131</cp:revision>
  <dcterms:created xsi:type="dcterms:W3CDTF">2011-06-01T16:56:42Z</dcterms:created>
  <dcterms:modified xsi:type="dcterms:W3CDTF">2024-05-01T15:05:36Z</dcterms:modified>
</cp:coreProperties>
</file>